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handoutMasterIdLst>
    <p:handoutMasterId r:id="rId4"/>
  </p:handoutMasterIdLst>
  <p:sldIdLst>
    <p:sldId id="256" r:id="rId2"/>
  </p:sldIdLst>
  <p:sldSz cx="30275213" cy="42803763"/>
  <p:notesSz cx="6858000" cy="9144000"/>
  <p:defaultTextStyle>
    <a:defPPr>
      <a:defRPr lang="en-US"/>
    </a:defPPr>
    <a:lvl1pPr algn="l" rtl="0" fontAlgn="base">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5145">
          <p15:clr>
            <a:srgbClr val="A4A3A4"/>
          </p15:clr>
        </p15:guide>
        <p15:guide id="2" pos="780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336699"/>
    <a:srgbClr val="0099CC"/>
    <a:srgbClr val="287790"/>
    <a:srgbClr val="FFFF66"/>
    <a:srgbClr val="4B749D"/>
    <a:srgbClr val="000000"/>
    <a:srgbClr val="004494"/>
    <a:srgbClr val="37ACDE"/>
    <a:srgbClr val="0F32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8" d="100"/>
          <a:sy n="18" d="100"/>
        </p:scale>
        <p:origin x="3108" y="54"/>
      </p:cViewPr>
      <p:guideLst>
        <p:guide orient="horz" pos="25145"/>
        <p:guide pos="7807"/>
      </p:guideLst>
    </p:cSldViewPr>
  </p:slideViewPr>
  <p:outlineViewPr>
    <p:cViewPr>
      <p:scale>
        <a:sx n="33" d="100"/>
        <a:sy n="33" d="100"/>
      </p:scale>
      <p:origin x="0" y="162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8" d="100"/>
          <a:sy n="88" d="100"/>
        </p:scale>
        <p:origin x="-387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atin typeface="Times" charset="0"/>
              </a:defRPr>
            </a:lvl1pPr>
          </a:lstStyle>
          <a:p>
            <a:pPr>
              <a:defRPr/>
            </a:pPr>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atin typeface="Times" charset="0"/>
              </a:defRPr>
            </a:lvl1pPr>
          </a:lstStyle>
          <a:p>
            <a:pPr>
              <a:defRPr/>
            </a:pPr>
            <a:fld id="{A88A8778-83F6-4428-9D87-901B551FE542}" type="datetimeFigureOut">
              <a:rPr lang="en-GB"/>
              <a:pPr>
                <a:defRPr/>
              </a:pPr>
              <a:t>15/02/2023</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atin typeface="Times" charset="0"/>
              </a:defRPr>
            </a:lvl1pPr>
          </a:lstStyle>
          <a:p>
            <a:pPr>
              <a:defRPr/>
            </a:pPr>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6CE4FE7-7C23-4A01-9DFC-34D40DE5B3E7}" type="slidenum">
              <a:rPr lang="en-GB" altLang="en-US"/>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eaLnBrk="0" hangingPunct="0">
              <a:defRPr sz="1200">
                <a:latin typeface="Times" charset="0"/>
                <a:ea typeface="ＭＳ Ｐゴシック" charset="0"/>
                <a:cs typeface="+mn-cs"/>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r" eaLnBrk="0" hangingPunct="0">
              <a:defRPr sz="1200">
                <a:latin typeface="Times" charset="0"/>
                <a:ea typeface="ＭＳ Ｐゴシック" charset="0"/>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2216150" y="685800"/>
            <a:ext cx="24257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53640926-AAD7-44D8-BBD7-CCE9431645EC}">
              <a14:shadowObscured xmlns:a14="http://schemas.microsoft.com/office/drawing/2010/main" val="1"/>
            </a:ext>
            <a:ext uri="{FAA26D3D-D897-4be2-8F04-BA451C77F1D7}"/>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eaLnBrk="0" hangingPunct="0">
              <a:defRPr sz="1200">
                <a:latin typeface="Times" charset="0"/>
                <a:ea typeface="ＭＳ Ｐゴシック" charset="0"/>
                <a:cs typeface="+mn-cs"/>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lgn="r" eaLnBrk="0" hangingPunct="0">
              <a:defRPr sz="1200"/>
            </a:lvl1pPr>
          </a:lstStyle>
          <a:p>
            <a:fld id="{41A05B85-CD30-4E69-B306-48551A3ECCE7}"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Times"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Times"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Times"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Times" charset="0"/>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GB" dirty="0"/>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33EB9DAD-154B-46DC-A9F7-A20630B8AD18}" type="slidenum">
              <a:rPr lang="en-US" altLang="en-US" sz="1200"/>
              <a:pPr/>
              <a:t>1</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5" name="Text Placeholder 10"/>
          <p:cNvSpPr>
            <a:spLocks noGrp="1"/>
          </p:cNvSpPr>
          <p:nvPr>
            <p:ph type="body" sz="quarter" idx="10"/>
          </p:nvPr>
        </p:nvSpPr>
        <p:spPr>
          <a:xfrm>
            <a:off x="17880806" y="38623081"/>
            <a:ext cx="10210800" cy="2286000"/>
          </a:xfrm>
          <a:prstGeom prst="rect">
            <a:avLst/>
          </a:prstGeom>
        </p:spPr>
        <p:txBody>
          <a:bodyPr vert="horz" lIns="0" tIns="0" rIns="0" bIns="0"/>
          <a:lstStyle>
            <a:lvl1pPr marL="0" indent="0">
              <a:lnSpc>
                <a:spcPts val="3400"/>
              </a:lnSpc>
              <a:spcBef>
                <a:spcPts val="0"/>
              </a:spcBef>
              <a:buFontTx/>
              <a:buNone/>
              <a:defRPr sz="2400" b="0" i="0">
                <a:latin typeface="EC Square Sans Pro" panose="020B0506040000020004" pitchFamily="34" charset="0"/>
                <a:cs typeface="EC Square Sans Pro" panose="020B0506040000020004" pitchFamily="34" charset="0"/>
              </a:defRPr>
            </a:lvl1pPr>
            <a:lvl2pPr marL="0" indent="0">
              <a:lnSpc>
                <a:spcPts val="3400"/>
              </a:lnSpc>
              <a:spcBef>
                <a:spcPts val="0"/>
              </a:spcBef>
              <a:buFontTx/>
              <a:buNone/>
              <a:defRPr sz="2800">
                <a:latin typeface="PF Square Sans Pro"/>
              </a:defRPr>
            </a:lvl2pPr>
            <a:lvl3pPr marL="0" indent="0">
              <a:lnSpc>
                <a:spcPts val="3400"/>
              </a:lnSpc>
              <a:spcBef>
                <a:spcPts val="0"/>
              </a:spcBef>
              <a:buFontTx/>
              <a:buNone/>
              <a:defRPr sz="2800">
                <a:latin typeface="PF Square Sans Pro"/>
              </a:defRPr>
            </a:lvl3pPr>
            <a:lvl4pPr marL="0" indent="0">
              <a:lnSpc>
                <a:spcPts val="3400"/>
              </a:lnSpc>
              <a:spcBef>
                <a:spcPts val="0"/>
              </a:spcBef>
              <a:buFontTx/>
              <a:buNone/>
              <a:defRPr sz="2800">
                <a:latin typeface="PF Square Sans Pro"/>
              </a:defRPr>
            </a:lvl4pPr>
            <a:lvl5pPr marL="0" indent="0">
              <a:lnSpc>
                <a:spcPts val="3400"/>
              </a:lnSpc>
              <a:spcBef>
                <a:spcPts val="0"/>
              </a:spcBef>
              <a:buFontTx/>
              <a:buNone/>
              <a:defRPr sz="2800">
                <a:latin typeface="PF Square Sans Pro"/>
              </a:defRPr>
            </a:lvl5pPr>
          </a:lstStyle>
          <a:p>
            <a:pPr lvl="0"/>
            <a:r>
              <a:rPr lang="en-US" dirty="0" smtClean="0"/>
              <a:t>Click to edit Master text styles</a:t>
            </a:r>
          </a:p>
        </p:txBody>
      </p:sp>
      <p:sp>
        <p:nvSpPr>
          <p:cNvPr id="6" name="Content Placeholder 2"/>
          <p:cNvSpPr>
            <a:spLocks noGrp="1"/>
          </p:cNvSpPr>
          <p:nvPr>
            <p:ph sz="half" idx="1"/>
          </p:nvPr>
        </p:nvSpPr>
        <p:spPr>
          <a:xfrm>
            <a:off x="2177315" y="10352088"/>
            <a:ext cx="25920582" cy="27228312"/>
          </a:xfrm>
          <a:prstGeom prst="rect">
            <a:avLst/>
          </a:prstGeom>
        </p:spPr>
        <p:txBody>
          <a:bodyPr vert="horz" lIns="0" tIns="0" rIns="0" bIns="0" numCol="1" spcCol="1368000"/>
          <a:lstStyle>
            <a:lvl1pPr marL="0" indent="0" algn="l">
              <a:lnSpc>
                <a:spcPct val="100000"/>
              </a:lnSpc>
              <a:spcBef>
                <a:spcPts val="0"/>
              </a:spcBef>
              <a:buNone/>
              <a:defRPr sz="3600" b="0" i="0" baseline="0">
                <a:latin typeface="EC Square Sans Pro" panose="020B0506040000020004" pitchFamily="34" charset="0"/>
                <a:cs typeface="EC Square Sans Pro" panose="020B05060400000200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0" name="Title 1"/>
          <p:cNvSpPr>
            <a:spLocks noGrp="1"/>
          </p:cNvSpPr>
          <p:nvPr>
            <p:ph type="title"/>
          </p:nvPr>
        </p:nvSpPr>
        <p:spPr>
          <a:xfrm>
            <a:off x="2177314" y="7034400"/>
            <a:ext cx="25914291" cy="2099281"/>
          </a:xfrm>
          <a:prstGeom prst="rect">
            <a:avLst/>
          </a:prstGeom>
        </p:spPr>
        <p:txBody>
          <a:bodyPr vert="horz" wrap="square" lIns="0" tIns="0" rIns="0" bIns="0">
            <a:normAutofit/>
          </a:bodyPr>
          <a:lstStyle>
            <a:lvl1pPr algn="l">
              <a:lnSpc>
                <a:spcPct val="100000"/>
              </a:lnSpc>
              <a:defRPr sz="12000" b="1" i="0">
                <a:solidFill>
                  <a:srgbClr val="004494"/>
                </a:solidFill>
                <a:latin typeface="EC Square Sans Pro Medium" panose="020B0500000000020004" pitchFamily="34" charset="0"/>
                <a:cs typeface="EC Square Sans Pro Medium" panose="020B05000000000200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7520584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6" name="Text Placeholder 10"/>
          <p:cNvSpPr>
            <a:spLocks noGrp="1"/>
          </p:cNvSpPr>
          <p:nvPr>
            <p:ph type="body" sz="quarter" idx="10"/>
          </p:nvPr>
        </p:nvSpPr>
        <p:spPr>
          <a:xfrm>
            <a:off x="17880806" y="38623081"/>
            <a:ext cx="10210800" cy="2286000"/>
          </a:xfrm>
          <a:prstGeom prst="rect">
            <a:avLst/>
          </a:prstGeom>
        </p:spPr>
        <p:txBody>
          <a:bodyPr vert="horz" lIns="0" tIns="0" rIns="0" bIns="0"/>
          <a:lstStyle>
            <a:lvl1pPr marL="0" indent="0">
              <a:lnSpc>
                <a:spcPts val="3400"/>
              </a:lnSpc>
              <a:spcBef>
                <a:spcPts val="0"/>
              </a:spcBef>
              <a:buFontTx/>
              <a:buNone/>
              <a:defRPr sz="2400" b="0" i="0">
                <a:latin typeface="EC Square Sans Pro" panose="020B0506040000020004" pitchFamily="34" charset="0"/>
                <a:cs typeface="EC Square Sans Pro" panose="020B0506040000020004" pitchFamily="34" charset="0"/>
              </a:defRPr>
            </a:lvl1pPr>
            <a:lvl2pPr marL="0" indent="0">
              <a:lnSpc>
                <a:spcPts val="3400"/>
              </a:lnSpc>
              <a:spcBef>
                <a:spcPts val="0"/>
              </a:spcBef>
              <a:buFontTx/>
              <a:buNone/>
              <a:defRPr sz="2800">
                <a:latin typeface="PF Square Sans Pro"/>
              </a:defRPr>
            </a:lvl2pPr>
            <a:lvl3pPr marL="0" indent="0">
              <a:lnSpc>
                <a:spcPts val="3400"/>
              </a:lnSpc>
              <a:spcBef>
                <a:spcPts val="0"/>
              </a:spcBef>
              <a:buFontTx/>
              <a:buNone/>
              <a:defRPr sz="2800">
                <a:latin typeface="PF Square Sans Pro"/>
              </a:defRPr>
            </a:lvl3pPr>
            <a:lvl4pPr marL="0" indent="0">
              <a:lnSpc>
                <a:spcPts val="3400"/>
              </a:lnSpc>
              <a:spcBef>
                <a:spcPts val="0"/>
              </a:spcBef>
              <a:buFontTx/>
              <a:buNone/>
              <a:defRPr sz="2800">
                <a:latin typeface="PF Square Sans Pro"/>
              </a:defRPr>
            </a:lvl4pPr>
            <a:lvl5pPr marL="0" indent="0">
              <a:lnSpc>
                <a:spcPts val="3400"/>
              </a:lnSpc>
              <a:spcBef>
                <a:spcPts val="0"/>
              </a:spcBef>
              <a:buFontTx/>
              <a:buNone/>
              <a:defRPr sz="2800">
                <a:latin typeface="PF Square Sans Pro"/>
              </a:defRPr>
            </a:lvl5pPr>
          </a:lstStyle>
          <a:p>
            <a:pPr lvl="0"/>
            <a:r>
              <a:rPr lang="en-US" dirty="0" smtClean="0"/>
              <a:t>Click to edit Master text styles</a:t>
            </a:r>
          </a:p>
        </p:txBody>
      </p:sp>
      <p:sp>
        <p:nvSpPr>
          <p:cNvPr id="10" name="Content Placeholder 2"/>
          <p:cNvSpPr>
            <a:spLocks noGrp="1"/>
          </p:cNvSpPr>
          <p:nvPr>
            <p:ph sz="half" idx="1"/>
          </p:nvPr>
        </p:nvSpPr>
        <p:spPr>
          <a:xfrm>
            <a:off x="2177313" y="10429080"/>
            <a:ext cx="12384001" cy="27151319"/>
          </a:xfrm>
          <a:prstGeom prst="rect">
            <a:avLst/>
          </a:prstGeom>
        </p:spPr>
        <p:txBody>
          <a:bodyPr vert="horz" lIns="0" tIns="0" rIns="0" bIns="0" numCol="1"/>
          <a:lstStyle>
            <a:lvl1pPr marL="0" indent="0">
              <a:lnSpc>
                <a:spcPct val="100000"/>
              </a:lnSpc>
              <a:spcBef>
                <a:spcPts val="0"/>
              </a:spcBef>
              <a:buNone/>
              <a:defRPr sz="3600" b="0" i="0" baseline="0">
                <a:latin typeface="EC Square Sans Pro" panose="020B0506040000020004" pitchFamily="34" charset="0"/>
                <a:cs typeface="EC Square Sans Pro" panose="020B05060400000200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1" name="Content Placeholder 3"/>
          <p:cNvSpPr>
            <a:spLocks noGrp="1"/>
          </p:cNvSpPr>
          <p:nvPr>
            <p:ph sz="half" idx="2"/>
          </p:nvPr>
        </p:nvSpPr>
        <p:spPr>
          <a:xfrm>
            <a:off x="15747207" y="10429080"/>
            <a:ext cx="12344400" cy="27151319"/>
          </a:xfrm>
          <a:prstGeom prst="rect">
            <a:avLst/>
          </a:prstGeom>
        </p:spPr>
        <p:txBody>
          <a:bodyPr vert="horz" lIns="0" tIns="0" rIns="0" bIns="0"/>
          <a:lstStyle>
            <a:lvl1pPr marL="0" indent="0">
              <a:lnSpc>
                <a:spcPct val="100000"/>
              </a:lnSpc>
              <a:spcBef>
                <a:spcPts val="0"/>
              </a:spcBef>
              <a:buNone/>
              <a:defRPr sz="3600" b="0" i="0" baseline="0">
                <a:latin typeface="EC Square Sans Pro" panose="020B0506040000020004" pitchFamily="34" charset="0"/>
                <a:cs typeface="EC Square Sans Pro" panose="020B05060400000200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2" name="Title 1"/>
          <p:cNvSpPr>
            <a:spLocks noGrp="1"/>
          </p:cNvSpPr>
          <p:nvPr>
            <p:ph type="title"/>
          </p:nvPr>
        </p:nvSpPr>
        <p:spPr>
          <a:xfrm>
            <a:off x="2177314" y="7034400"/>
            <a:ext cx="25914291" cy="2099281"/>
          </a:xfrm>
          <a:prstGeom prst="rect">
            <a:avLst/>
          </a:prstGeom>
        </p:spPr>
        <p:txBody>
          <a:bodyPr vert="horz" wrap="square" lIns="0" tIns="0" rIns="0" bIns="0">
            <a:normAutofit/>
          </a:bodyPr>
          <a:lstStyle>
            <a:lvl1pPr algn="l">
              <a:lnSpc>
                <a:spcPct val="100000"/>
              </a:lnSpc>
              <a:defRPr sz="12000" b="1" i="0">
                <a:solidFill>
                  <a:srgbClr val="004494"/>
                </a:solidFill>
                <a:latin typeface="EC Square Sans Pro Medium" panose="020B0500000000020004" pitchFamily="34" charset="0"/>
                <a:cs typeface="EC Square Sans Pro Medium" panose="020B05000000000200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87401520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756958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78498" y="-10319"/>
            <a:ext cx="29146707" cy="4281408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txStyles>
    <p:titleStyle>
      <a:lvl1pPr algn="ctr" defTabSz="4175125" rtl="0" eaLnBrk="0" fontAlgn="base" hangingPunct="0">
        <a:spcBef>
          <a:spcPct val="0"/>
        </a:spcBef>
        <a:spcAft>
          <a:spcPct val="0"/>
        </a:spcAft>
        <a:defRPr sz="20100">
          <a:solidFill>
            <a:schemeClr val="tx2"/>
          </a:solidFill>
          <a:latin typeface="+mj-lt"/>
          <a:ea typeface="MS PGothic" pitchFamily="34" charset="-128"/>
          <a:cs typeface="MS PGothic" charset="0"/>
        </a:defRPr>
      </a:lvl1pPr>
      <a:lvl2pPr algn="ctr" defTabSz="4175125" rtl="0" eaLnBrk="0" fontAlgn="base" hangingPunct="0">
        <a:spcBef>
          <a:spcPct val="0"/>
        </a:spcBef>
        <a:spcAft>
          <a:spcPct val="0"/>
        </a:spcAft>
        <a:defRPr sz="20100">
          <a:solidFill>
            <a:schemeClr val="tx2"/>
          </a:solidFill>
          <a:latin typeface="Times" charset="0"/>
          <a:ea typeface="MS PGothic" pitchFamily="34" charset="-128"/>
          <a:cs typeface="MS PGothic" charset="0"/>
        </a:defRPr>
      </a:lvl2pPr>
      <a:lvl3pPr algn="ctr" defTabSz="4175125" rtl="0" eaLnBrk="0" fontAlgn="base" hangingPunct="0">
        <a:spcBef>
          <a:spcPct val="0"/>
        </a:spcBef>
        <a:spcAft>
          <a:spcPct val="0"/>
        </a:spcAft>
        <a:defRPr sz="20100">
          <a:solidFill>
            <a:schemeClr val="tx2"/>
          </a:solidFill>
          <a:latin typeface="Times" charset="0"/>
          <a:ea typeface="MS PGothic" pitchFamily="34" charset="-128"/>
          <a:cs typeface="MS PGothic" charset="0"/>
        </a:defRPr>
      </a:lvl3pPr>
      <a:lvl4pPr algn="ctr" defTabSz="4175125" rtl="0" eaLnBrk="0" fontAlgn="base" hangingPunct="0">
        <a:spcBef>
          <a:spcPct val="0"/>
        </a:spcBef>
        <a:spcAft>
          <a:spcPct val="0"/>
        </a:spcAft>
        <a:defRPr sz="20100">
          <a:solidFill>
            <a:schemeClr val="tx2"/>
          </a:solidFill>
          <a:latin typeface="Times" charset="0"/>
          <a:ea typeface="MS PGothic" pitchFamily="34" charset="-128"/>
          <a:cs typeface="MS PGothic" charset="0"/>
        </a:defRPr>
      </a:lvl4pPr>
      <a:lvl5pPr algn="ctr" defTabSz="4175125" rtl="0" eaLnBrk="0" fontAlgn="base" hangingPunct="0">
        <a:spcBef>
          <a:spcPct val="0"/>
        </a:spcBef>
        <a:spcAft>
          <a:spcPct val="0"/>
        </a:spcAft>
        <a:defRPr sz="20100">
          <a:solidFill>
            <a:schemeClr val="tx2"/>
          </a:solidFill>
          <a:latin typeface="Times" charset="0"/>
          <a:ea typeface="MS PGothic" pitchFamily="34" charset="-128"/>
          <a:cs typeface="MS PGothic" charset="0"/>
        </a:defRPr>
      </a:lvl5pPr>
      <a:lvl6pPr marL="457200" algn="ctr" defTabSz="4175125" rtl="0" eaLnBrk="1" fontAlgn="base" hangingPunct="1">
        <a:spcBef>
          <a:spcPct val="0"/>
        </a:spcBef>
        <a:spcAft>
          <a:spcPct val="0"/>
        </a:spcAft>
        <a:defRPr sz="20100">
          <a:solidFill>
            <a:schemeClr val="tx2"/>
          </a:solidFill>
          <a:latin typeface="Times" charset="0"/>
          <a:ea typeface="ＭＳ Ｐゴシック" charset="0"/>
        </a:defRPr>
      </a:lvl6pPr>
      <a:lvl7pPr marL="914400" algn="ctr" defTabSz="4175125" rtl="0" eaLnBrk="1" fontAlgn="base" hangingPunct="1">
        <a:spcBef>
          <a:spcPct val="0"/>
        </a:spcBef>
        <a:spcAft>
          <a:spcPct val="0"/>
        </a:spcAft>
        <a:defRPr sz="20100">
          <a:solidFill>
            <a:schemeClr val="tx2"/>
          </a:solidFill>
          <a:latin typeface="Times" charset="0"/>
          <a:ea typeface="ＭＳ Ｐゴシック" charset="0"/>
        </a:defRPr>
      </a:lvl7pPr>
      <a:lvl8pPr marL="1371600" algn="ctr" defTabSz="4175125" rtl="0" eaLnBrk="1" fontAlgn="base" hangingPunct="1">
        <a:spcBef>
          <a:spcPct val="0"/>
        </a:spcBef>
        <a:spcAft>
          <a:spcPct val="0"/>
        </a:spcAft>
        <a:defRPr sz="20100">
          <a:solidFill>
            <a:schemeClr val="tx2"/>
          </a:solidFill>
          <a:latin typeface="Times" charset="0"/>
          <a:ea typeface="ＭＳ Ｐゴシック" charset="0"/>
        </a:defRPr>
      </a:lvl8pPr>
      <a:lvl9pPr marL="1828800" algn="ctr" defTabSz="4175125" rtl="0" eaLnBrk="1" fontAlgn="base" hangingPunct="1">
        <a:spcBef>
          <a:spcPct val="0"/>
        </a:spcBef>
        <a:spcAft>
          <a:spcPct val="0"/>
        </a:spcAft>
        <a:defRPr sz="20100">
          <a:solidFill>
            <a:schemeClr val="tx2"/>
          </a:solidFill>
          <a:latin typeface="Times" charset="0"/>
          <a:ea typeface="ＭＳ Ｐゴシック" charset="0"/>
        </a:defRPr>
      </a:lvl9pPr>
    </p:titleStyle>
    <p:bodyStyle>
      <a:lvl1pPr marL="342900" indent="-342900" algn="l" defTabSz="4175125" rtl="0" eaLnBrk="0" fontAlgn="base" hangingPunct="0">
        <a:lnSpc>
          <a:spcPts val="3400"/>
        </a:lnSpc>
        <a:spcBef>
          <a:spcPct val="0"/>
        </a:spcBef>
        <a:spcAft>
          <a:spcPct val="0"/>
        </a:spcAft>
        <a:defRPr sz="2800">
          <a:solidFill>
            <a:schemeClr val="tx1"/>
          </a:solidFill>
          <a:latin typeface="PF Square Sans Pro"/>
          <a:ea typeface="MS PGothic" pitchFamily="34" charset="-128"/>
          <a:cs typeface="MS PGothic" charset="0"/>
        </a:defRPr>
      </a:lvl1pPr>
      <a:lvl2pPr marL="742950" indent="-285750" algn="l" defTabSz="4175125" rtl="0" eaLnBrk="0" fontAlgn="base" hangingPunct="0">
        <a:lnSpc>
          <a:spcPts val="3400"/>
        </a:lnSpc>
        <a:spcBef>
          <a:spcPct val="0"/>
        </a:spcBef>
        <a:spcAft>
          <a:spcPct val="0"/>
        </a:spcAft>
        <a:defRPr sz="2800">
          <a:solidFill>
            <a:schemeClr val="tx1"/>
          </a:solidFill>
          <a:latin typeface="PF Square Sans Pro"/>
          <a:ea typeface="MS PGothic" pitchFamily="34" charset="-128"/>
          <a:cs typeface="MS PGothic" charset="0"/>
        </a:defRPr>
      </a:lvl2pPr>
      <a:lvl3pPr marL="1143000" indent="-228600" algn="l" defTabSz="4175125" rtl="0" eaLnBrk="0" fontAlgn="base" hangingPunct="0">
        <a:lnSpc>
          <a:spcPts val="3400"/>
        </a:lnSpc>
        <a:spcBef>
          <a:spcPct val="0"/>
        </a:spcBef>
        <a:spcAft>
          <a:spcPct val="0"/>
        </a:spcAft>
        <a:defRPr sz="2800">
          <a:solidFill>
            <a:schemeClr val="tx1"/>
          </a:solidFill>
          <a:latin typeface="PF Square Sans Pro"/>
          <a:ea typeface="MS PGothic" pitchFamily="34" charset="-128"/>
          <a:cs typeface="MS PGothic" charset="0"/>
        </a:defRPr>
      </a:lvl3pPr>
      <a:lvl4pPr marL="1600200" indent="-228600" algn="l" defTabSz="4175125" rtl="0" eaLnBrk="0" fontAlgn="base" hangingPunct="0">
        <a:lnSpc>
          <a:spcPts val="3400"/>
        </a:lnSpc>
        <a:spcBef>
          <a:spcPct val="0"/>
        </a:spcBef>
        <a:spcAft>
          <a:spcPct val="0"/>
        </a:spcAft>
        <a:defRPr sz="2800">
          <a:solidFill>
            <a:schemeClr val="tx1"/>
          </a:solidFill>
          <a:latin typeface="PF Square Sans Pro"/>
          <a:ea typeface="MS PGothic" pitchFamily="34" charset="-128"/>
          <a:cs typeface="MS PGothic" charset="0"/>
        </a:defRPr>
      </a:lvl4pPr>
      <a:lvl5pPr marL="2057400" indent="-228600" algn="l" defTabSz="4175125" rtl="0" eaLnBrk="0" fontAlgn="base" hangingPunct="0">
        <a:lnSpc>
          <a:spcPts val="3400"/>
        </a:lnSpc>
        <a:spcBef>
          <a:spcPct val="0"/>
        </a:spcBef>
        <a:spcAft>
          <a:spcPct val="0"/>
        </a:spcAft>
        <a:defRPr sz="2800">
          <a:solidFill>
            <a:schemeClr val="tx1"/>
          </a:solidFill>
          <a:latin typeface="PF Square Sans Pro"/>
          <a:ea typeface="MS PGothic" pitchFamily="34" charset="-128"/>
          <a:cs typeface="MS PGothic" charset="0"/>
        </a:defRPr>
      </a:lvl5pPr>
      <a:lvl6pPr marL="9852025" indent="-1044575" algn="l" defTabSz="4175125" rtl="0" eaLnBrk="1" fontAlgn="base" hangingPunct="1">
        <a:spcBef>
          <a:spcPct val="20000"/>
        </a:spcBef>
        <a:spcAft>
          <a:spcPct val="0"/>
        </a:spcAft>
        <a:buChar char="»"/>
        <a:defRPr sz="9100">
          <a:solidFill>
            <a:schemeClr val="tx1"/>
          </a:solidFill>
          <a:latin typeface="+mn-lt"/>
          <a:ea typeface="+mn-ea"/>
        </a:defRPr>
      </a:lvl6pPr>
      <a:lvl7pPr marL="10309225" indent="-1044575" algn="l" defTabSz="4175125" rtl="0" eaLnBrk="1" fontAlgn="base" hangingPunct="1">
        <a:spcBef>
          <a:spcPct val="20000"/>
        </a:spcBef>
        <a:spcAft>
          <a:spcPct val="0"/>
        </a:spcAft>
        <a:buChar char="»"/>
        <a:defRPr sz="9100">
          <a:solidFill>
            <a:schemeClr val="tx1"/>
          </a:solidFill>
          <a:latin typeface="+mn-lt"/>
          <a:ea typeface="+mn-ea"/>
        </a:defRPr>
      </a:lvl7pPr>
      <a:lvl8pPr marL="10766425" indent="-1044575" algn="l" defTabSz="4175125" rtl="0" eaLnBrk="1" fontAlgn="base" hangingPunct="1">
        <a:spcBef>
          <a:spcPct val="20000"/>
        </a:spcBef>
        <a:spcAft>
          <a:spcPct val="0"/>
        </a:spcAft>
        <a:buChar char="»"/>
        <a:defRPr sz="9100">
          <a:solidFill>
            <a:schemeClr val="tx1"/>
          </a:solidFill>
          <a:latin typeface="+mn-lt"/>
          <a:ea typeface="+mn-ea"/>
        </a:defRPr>
      </a:lvl8pPr>
      <a:lvl9pPr marL="11223625" indent="-1044575" algn="l" defTabSz="4175125" rtl="0" eaLnBrk="1" fontAlgn="base" hangingPunct="1">
        <a:spcBef>
          <a:spcPct val="20000"/>
        </a:spcBef>
        <a:spcAft>
          <a:spcPct val="0"/>
        </a:spcAft>
        <a:buChar char="»"/>
        <a:defRPr sz="91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bwMode="auto">
          <a:xfrm>
            <a:off x="-26197" y="40136763"/>
            <a:ext cx="30275213" cy="2667000"/>
          </a:xfrm>
          <a:prstGeom prst="rect">
            <a:avLst/>
          </a:prstGeom>
          <a:solidFill>
            <a:srgbClr val="336699"/>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imes" charset="0"/>
              <a:ea typeface="ＭＳ Ｐゴシック" charset="0"/>
            </a:endParaRPr>
          </a:p>
        </p:txBody>
      </p:sp>
      <p:sp>
        <p:nvSpPr>
          <p:cNvPr id="4" name="Rectangle 3"/>
          <p:cNvSpPr/>
          <p:nvPr/>
        </p:nvSpPr>
        <p:spPr bwMode="auto">
          <a:xfrm>
            <a:off x="0" y="1740914"/>
            <a:ext cx="30275213" cy="3201768"/>
          </a:xfrm>
          <a:prstGeom prst="rect">
            <a:avLst/>
          </a:prstGeom>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2700000" scaled="1"/>
            <a:tileRect/>
          </a:gra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imes" charset="0"/>
              <a:ea typeface="ＭＳ Ｐゴシック" charset="0"/>
            </a:endParaRPr>
          </a:p>
        </p:txBody>
      </p:sp>
      <p:sp>
        <p:nvSpPr>
          <p:cNvPr id="2053" name="Text Placeholder 3"/>
          <p:cNvSpPr>
            <a:spLocks noGrp="1"/>
          </p:cNvSpPr>
          <p:nvPr>
            <p:ph type="body" sz="quarter" idx="10"/>
          </p:nvPr>
        </p:nvSpPr>
        <p:spPr bwMode="auto">
          <a:xfrm>
            <a:off x="17880012" y="40299481"/>
            <a:ext cx="11278394" cy="22756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spcAft>
                <a:spcPts val="600"/>
              </a:spcAft>
            </a:pPr>
            <a:r>
              <a:rPr lang="en-US" altLang="en-US" b="1" dirty="0" smtClean="0">
                <a:solidFill>
                  <a:schemeClr val="bg1"/>
                </a:solidFill>
                <a:latin typeface="EC Square Sans Pro Medium" panose="020B0500000000020004" pitchFamily="34" charset="0"/>
              </a:rPr>
              <a:t>Contacts:</a:t>
            </a:r>
          </a:p>
          <a:p>
            <a:pPr>
              <a:lnSpc>
                <a:spcPct val="150000"/>
              </a:lnSpc>
              <a:spcBef>
                <a:spcPct val="0"/>
              </a:spcBef>
            </a:pPr>
            <a:r>
              <a:rPr lang="en-US" altLang="en-US" sz="2000" dirty="0" smtClean="0">
                <a:solidFill>
                  <a:schemeClr val="bg1"/>
                </a:solidFill>
                <a:latin typeface="EC Square Sans Pro Light" panose="020B0506000000020004" pitchFamily="34" charset="0"/>
              </a:rPr>
              <a:t>ESARDA Secretariat: JRC-ESARDA@ec.europa.eu</a:t>
            </a:r>
          </a:p>
          <a:p>
            <a:pPr>
              <a:lnSpc>
                <a:spcPct val="150000"/>
              </a:lnSpc>
              <a:spcBef>
                <a:spcPct val="0"/>
              </a:spcBef>
            </a:pPr>
            <a:r>
              <a:rPr lang="en-US" altLang="en-US" sz="2000" dirty="0" smtClean="0">
                <a:solidFill>
                  <a:schemeClr val="bg1"/>
                </a:solidFill>
                <a:latin typeface="EC Square Sans Pro Light" panose="020B0506000000020004" pitchFamily="34" charset="0"/>
              </a:rPr>
              <a:t>European Commission, </a:t>
            </a:r>
            <a:r>
              <a:rPr lang="en-GB" sz="2000" dirty="0" smtClean="0">
                <a:solidFill>
                  <a:schemeClr val="bg1"/>
                </a:solidFill>
                <a:latin typeface="EC Square Sans Pro Light" panose="020B0506000000020004" pitchFamily="34" charset="0"/>
              </a:rPr>
              <a:t>Directorate </a:t>
            </a:r>
            <a:r>
              <a:rPr lang="en-GB" sz="2000" dirty="0">
                <a:solidFill>
                  <a:schemeClr val="bg1"/>
                </a:solidFill>
                <a:latin typeface="EC Square Sans Pro Light" panose="020B0506000000020004" pitchFamily="34" charset="0"/>
              </a:rPr>
              <a:t>General Joint Research Centre</a:t>
            </a:r>
          </a:p>
          <a:p>
            <a:pPr>
              <a:lnSpc>
                <a:spcPct val="150000"/>
              </a:lnSpc>
            </a:pPr>
            <a:r>
              <a:rPr lang="en-GB" sz="2000" dirty="0">
                <a:solidFill>
                  <a:schemeClr val="bg1"/>
                </a:solidFill>
                <a:latin typeface="EC Square Sans Pro Light" panose="020B0506000000020004" pitchFamily="34" charset="0"/>
              </a:rPr>
              <a:t>Directorate G - Nuclear Safety and </a:t>
            </a:r>
            <a:r>
              <a:rPr lang="en-GB" sz="2000" dirty="0" smtClean="0">
                <a:solidFill>
                  <a:schemeClr val="bg1"/>
                </a:solidFill>
                <a:latin typeface="EC Square Sans Pro Light" panose="020B0506000000020004" pitchFamily="34" charset="0"/>
              </a:rPr>
              <a:t>Security, Department </a:t>
            </a:r>
            <a:r>
              <a:rPr lang="en-GB" sz="2000" dirty="0">
                <a:solidFill>
                  <a:schemeClr val="bg1"/>
                </a:solidFill>
                <a:latin typeface="EC Square Sans Pro Light" panose="020B0506000000020004" pitchFamily="34" charset="0"/>
              </a:rPr>
              <a:t>G.II - Nuclear Science, Safeguards and Security</a:t>
            </a:r>
          </a:p>
          <a:p>
            <a:pPr>
              <a:lnSpc>
                <a:spcPct val="150000"/>
              </a:lnSpc>
            </a:pPr>
            <a:r>
              <a:rPr lang="en-GB" sz="2000" dirty="0">
                <a:solidFill>
                  <a:schemeClr val="bg1"/>
                </a:solidFill>
                <a:latin typeface="EC Square Sans Pro Light" panose="020B0506000000020004" pitchFamily="34" charset="0"/>
              </a:rPr>
              <a:t>Unit G.II.7 – </a:t>
            </a:r>
            <a:r>
              <a:rPr lang="en-US" sz="2000" dirty="0">
                <a:solidFill>
                  <a:schemeClr val="bg1"/>
                </a:solidFill>
                <a:latin typeface="EC Square Sans Pro Light" panose="020B0506000000020004" pitchFamily="34" charset="0"/>
              </a:rPr>
              <a:t>Digital Systems for Safeguards and Non-Proliferation</a:t>
            </a:r>
            <a:endParaRPr lang="en-US" altLang="en-US" sz="2000" dirty="0" smtClean="0">
              <a:solidFill>
                <a:schemeClr val="bg1"/>
              </a:solidFill>
              <a:latin typeface="EC Square Sans Pro Light" panose="020B0506000000020004" pitchFamily="34" charset="0"/>
            </a:endParaRPr>
          </a:p>
          <a:p>
            <a:pPr>
              <a:spcBef>
                <a:spcPct val="0"/>
              </a:spcBef>
            </a:pPr>
            <a:endParaRPr lang="en-US" altLang="en-US" dirty="0" smtClean="0"/>
          </a:p>
        </p:txBody>
      </p:sp>
      <p:sp>
        <p:nvSpPr>
          <p:cNvPr id="3074" name="Content Placeholder 2"/>
          <p:cNvSpPr>
            <a:spLocks noGrp="1"/>
          </p:cNvSpPr>
          <p:nvPr>
            <p:ph sz="half" idx="1"/>
          </p:nvPr>
        </p:nvSpPr>
        <p:spPr bwMode="auto">
          <a:xfrm>
            <a:off x="2178050" y="9819481"/>
            <a:ext cx="25919113" cy="27228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2" anchor="t" anchorCtr="0" compatLnSpc="1">
            <a:prstTxWarp prst="textNoShape">
              <a:avLst/>
            </a:prstTxWarp>
          </a:bodyPr>
          <a:lstStyle/>
          <a:p>
            <a:pPr algn="just">
              <a:spcBef>
                <a:spcPct val="0"/>
              </a:spcBef>
              <a:defRPr/>
            </a:pPr>
            <a:r>
              <a:rPr lang="en-US" altLang="en-US" sz="4800" i="1" dirty="0" smtClean="0">
                <a:solidFill>
                  <a:schemeClr val="bg2">
                    <a:lumMod val="75000"/>
                  </a:schemeClr>
                </a:solidFill>
                <a:latin typeface="EC Square Sans Pro Medium" panose="020B0500000000020004" pitchFamily="34" charset="0"/>
              </a:rPr>
              <a:t>Title 1</a:t>
            </a:r>
          </a:p>
          <a:p>
            <a:pPr algn="just">
              <a:spcBef>
                <a:spcPct val="0"/>
              </a:spcBef>
              <a:defRPr/>
            </a:pPr>
            <a:endParaRPr lang="en-US" altLang="en-US" sz="4000" dirty="0" smtClean="0">
              <a:solidFill>
                <a:schemeClr val="bg2">
                  <a:lumMod val="75000"/>
                </a:schemeClr>
              </a:solidFill>
              <a:latin typeface="EC Square Sans Pro Medium" panose="020B0500000000020004" pitchFamily="34" charset="0"/>
            </a:endParaRPr>
          </a:p>
          <a:p>
            <a:pPr algn="just">
              <a:spcAft>
                <a:spcPts val="0"/>
              </a:spcAft>
              <a:defRPr/>
            </a:pPr>
            <a:r>
              <a:rPr lang="en-GB" dirty="0" smtClean="0">
                <a:solidFill>
                  <a:schemeClr val="bg2">
                    <a:lumMod val="50000"/>
                  </a:schemeClr>
                </a:solidFill>
              </a:rPr>
              <a:t>Lorem </a:t>
            </a:r>
            <a:r>
              <a:rPr lang="en-GB" dirty="0">
                <a:solidFill>
                  <a:schemeClr val="bg2">
                    <a:lumMod val="50000"/>
                  </a:schemeClr>
                </a:solidFill>
              </a:rPr>
              <a:t>ipsum </a:t>
            </a:r>
            <a:r>
              <a:rPr lang="en-GB" dirty="0" err="1">
                <a:solidFill>
                  <a:schemeClr val="bg2">
                    <a:lumMod val="50000"/>
                  </a:schemeClr>
                </a:solidFill>
              </a:rPr>
              <a:t>dolor</a:t>
            </a:r>
            <a:r>
              <a:rPr lang="en-GB" dirty="0">
                <a:solidFill>
                  <a:schemeClr val="bg2">
                    <a:lumMod val="50000"/>
                  </a:schemeClr>
                </a:solidFill>
              </a:rPr>
              <a:t> sit </a:t>
            </a:r>
            <a:r>
              <a:rPr lang="en-GB" dirty="0" err="1">
                <a:solidFill>
                  <a:schemeClr val="bg2">
                    <a:lumMod val="50000"/>
                  </a:schemeClr>
                </a:solidFill>
              </a:rPr>
              <a:t>amet</a:t>
            </a:r>
            <a:r>
              <a:rPr lang="en-GB" dirty="0">
                <a:solidFill>
                  <a:schemeClr val="bg2">
                    <a:lumMod val="50000"/>
                  </a:schemeClr>
                </a:solidFill>
              </a:rPr>
              <a:t>, </a:t>
            </a:r>
            <a:r>
              <a:rPr lang="en-GB" dirty="0" err="1">
                <a:solidFill>
                  <a:schemeClr val="bg2">
                    <a:lumMod val="50000"/>
                  </a:schemeClr>
                </a:solidFill>
              </a:rPr>
              <a:t>consectetuer</a:t>
            </a:r>
            <a:r>
              <a:rPr lang="en-GB" dirty="0">
                <a:solidFill>
                  <a:schemeClr val="bg2">
                    <a:lumMod val="50000"/>
                  </a:schemeClr>
                </a:solidFill>
              </a:rPr>
              <a:t> </a:t>
            </a:r>
            <a:r>
              <a:rPr lang="en-GB" dirty="0" err="1">
                <a:solidFill>
                  <a:schemeClr val="bg2">
                    <a:lumMod val="50000"/>
                  </a:schemeClr>
                </a:solidFill>
              </a:rPr>
              <a:t>adipiscing</a:t>
            </a:r>
            <a:r>
              <a:rPr lang="en-GB" dirty="0">
                <a:solidFill>
                  <a:schemeClr val="bg2">
                    <a:lumMod val="50000"/>
                  </a:schemeClr>
                </a:solidFill>
              </a:rPr>
              <a:t> </a:t>
            </a:r>
            <a:r>
              <a:rPr lang="en-GB" dirty="0" err="1">
                <a:solidFill>
                  <a:schemeClr val="bg2">
                    <a:lumMod val="50000"/>
                  </a:schemeClr>
                </a:solidFill>
              </a:rPr>
              <a:t>elit</a:t>
            </a:r>
            <a:r>
              <a:rPr lang="en-GB" dirty="0">
                <a:solidFill>
                  <a:schemeClr val="bg2">
                    <a:lumMod val="50000"/>
                  </a:schemeClr>
                </a:solidFill>
              </a:rPr>
              <a:t>. </a:t>
            </a:r>
            <a:r>
              <a:rPr lang="en-GB" dirty="0" err="1">
                <a:solidFill>
                  <a:schemeClr val="bg2">
                    <a:lumMod val="50000"/>
                  </a:schemeClr>
                </a:solidFill>
              </a:rPr>
              <a:t>Aenean</a:t>
            </a:r>
            <a:r>
              <a:rPr lang="en-GB" dirty="0">
                <a:solidFill>
                  <a:schemeClr val="bg2">
                    <a:lumMod val="50000"/>
                  </a:schemeClr>
                </a:solidFill>
              </a:rPr>
              <a:t> </a:t>
            </a:r>
            <a:r>
              <a:rPr lang="en-GB" dirty="0" err="1">
                <a:solidFill>
                  <a:schemeClr val="bg2">
                    <a:lumMod val="50000"/>
                  </a:schemeClr>
                </a:solidFill>
              </a:rPr>
              <a:t>commodo</a:t>
            </a:r>
            <a:r>
              <a:rPr lang="en-GB" dirty="0">
                <a:solidFill>
                  <a:schemeClr val="bg2">
                    <a:lumMod val="50000"/>
                  </a:schemeClr>
                </a:solidFill>
              </a:rPr>
              <a:t> ligula </a:t>
            </a:r>
            <a:r>
              <a:rPr lang="en-GB" dirty="0" err="1">
                <a:solidFill>
                  <a:schemeClr val="bg2">
                    <a:lumMod val="50000"/>
                  </a:schemeClr>
                </a:solidFill>
              </a:rPr>
              <a:t>eget</a:t>
            </a:r>
            <a:r>
              <a:rPr lang="en-GB" dirty="0">
                <a:solidFill>
                  <a:schemeClr val="bg2">
                    <a:lumMod val="50000"/>
                  </a:schemeClr>
                </a:solidFill>
              </a:rPr>
              <a:t> </a:t>
            </a:r>
            <a:r>
              <a:rPr lang="en-GB" dirty="0" err="1">
                <a:solidFill>
                  <a:schemeClr val="bg2">
                    <a:lumMod val="50000"/>
                  </a:schemeClr>
                </a:solidFill>
              </a:rPr>
              <a:t>dolor</a:t>
            </a:r>
            <a:r>
              <a:rPr lang="en-GB" dirty="0">
                <a:solidFill>
                  <a:schemeClr val="bg2">
                    <a:lumMod val="50000"/>
                  </a:schemeClr>
                </a:solidFill>
              </a:rPr>
              <a:t>. </a:t>
            </a:r>
            <a:r>
              <a:rPr lang="en-GB" dirty="0" err="1">
                <a:solidFill>
                  <a:schemeClr val="bg2">
                    <a:lumMod val="50000"/>
                  </a:schemeClr>
                </a:solidFill>
              </a:rPr>
              <a:t>Aenean</a:t>
            </a:r>
            <a:r>
              <a:rPr lang="en-GB" dirty="0">
                <a:solidFill>
                  <a:schemeClr val="bg2">
                    <a:lumMod val="50000"/>
                  </a:schemeClr>
                </a:solidFill>
              </a:rPr>
              <a:t> </a:t>
            </a:r>
            <a:r>
              <a:rPr lang="en-GB" dirty="0" err="1">
                <a:solidFill>
                  <a:schemeClr val="bg2">
                    <a:lumMod val="50000"/>
                  </a:schemeClr>
                </a:solidFill>
              </a:rPr>
              <a:t>massa</a:t>
            </a:r>
            <a:r>
              <a:rPr lang="en-GB" dirty="0">
                <a:solidFill>
                  <a:schemeClr val="bg2">
                    <a:lumMod val="50000"/>
                  </a:schemeClr>
                </a:solidFill>
              </a:rPr>
              <a:t>. Cum </a:t>
            </a:r>
            <a:r>
              <a:rPr lang="en-GB" dirty="0" err="1">
                <a:solidFill>
                  <a:schemeClr val="bg2">
                    <a:lumMod val="50000"/>
                  </a:schemeClr>
                </a:solidFill>
              </a:rPr>
              <a:t>sociis</a:t>
            </a:r>
            <a:r>
              <a:rPr lang="en-GB" dirty="0">
                <a:solidFill>
                  <a:schemeClr val="bg2">
                    <a:lumMod val="50000"/>
                  </a:schemeClr>
                </a:solidFill>
              </a:rPr>
              <a:t> </a:t>
            </a:r>
            <a:r>
              <a:rPr lang="en-GB" dirty="0" err="1">
                <a:solidFill>
                  <a:schemeClr val="bg2">
                    <a:lumMod val="50000"/>
                  </a:schemeClr>
                </a:solidFill>
              </a:rPr>
              <a:t>natoque</a:t>
            </a:r>
            <a:r>
              <a:rPr lang="en-GB" dirty="0">
                <a:solidFill>
                  <a:schemeClr val="bg2">
                    <a:lumMod val="50000"/>
                  </a:schemeClr>
                </a:solidFill>
              </a:rPr>
              <a:t> </a:t>
            </a:r>
            <a:r>
              <a:rPr lang="en-GB" dirty="0" err="1">
                <a:solidFill>
                  <a:schemeClr val="bg2">
                    <a:lumMod val="50000"/>
                  </a:schemeClr>
                </a:solidFill>
              </a:rPr>
              <a:t>penatibus</a:t>
            </a:r>
            <a:r>
              <a:rPr lang="en-GB" dirty="0">
                <a:solidFill>
                  <a:schemeClr val="bg2">
                    <a:lumMod val="50000"/>
                  </a:schemeClr>
                </a:solidFill>
              </a:rPr>
              <a:t> et </a:t>
            </a:r>
            <a:r>
              <a:rPr lang="en-GB" dirty="0" err="1">
                <a:solidFill>
                  <a:schemeClr val="bg2">
                    <a:lumMod val="50000"/>
                  </a:schemeClr>
                </a:solidFill>
              </a:rPr>
              <a:t>magnis</a:t>
            </a:r>
            <a:r>
              <a:rPr lang="en-GB" dirty="0">
                <a:solidFill>
                  <a:schemeClr val="bg2">
                    <a:lumMod val="50000"/>
                  </a:schemeClr>
                </a:solidFill>
              </a:rPr>
              <a:t> dis parturient </a:t>
            </a:r>
            <a:r>
              <a:rPr lang="en-GB" dirty="0" err="1">
                <a:solidFill>
                  <a:schemeClr val="bg2">
                    <a:lumMod val="50000"/>
                  </a:schemeClr>
                </a:solidFill>
              </a:rPr>
              <a:t>montes</a:t>
            </a:r>
            <a:r>
              <a:rPr lang="en-GB" dirty="0">
                <a:solidFill>
                  <a:schemeClr val="bg2">
                    <a:lumMod val="50000"/>
                  </a:schemeClr>
                </a:solidFill>
              </a:rPr>
              <a:t>, </a:t>
            </a:r>
            <a:r>
              <a:rPr lang="en-GB" dirty="0" err="1">
                <a:solidFill>
                  <a:schemeClr val="bg2">
                    <a:lumMod val="50000"/>
                  </a:schemeClr>
                </a:solidFill>
              </a:rPr>
              <a:t>nascetur</a:t>
            </a:r>
            <a:r>
              <a:rPr lang="en-GB" dirty="0">
                <a:solidFill>
                  <a:schemeClr val="bg2">
                    <a:lumMod val="50000"/>
                  </a:schemeClr>
                </a:solidFill>
              </a:rPr>
              <a:t> </a:t>
            </a:r>
            <a:r>
              <a:rPr lang="en-GB" dirty="0" err="1">
                <a:solidFill>
                  <a:schemeClr val="bg2">
                    <a:lumMod val="50000"/>
                  </a:schemeClr>
                </a:solidFill>
              </a:rPr>
              <a:t>ridiculus</a:t>
            </a:r>
            <a:r>
              <a:rPr lang="en-GB" dirty="0">
                <a:solidFill>
                  <a:schemeClr val="bg2">
                    <a:lumMod val="50000"/>
                  </a:schemeClr>
                </a:solidFill>
              </a:rPr>
              <a:t> mus. </a:t>
            </a:r>
            <a:r>
              <a:rPr lang="en-GB" dirty="0" err="1">
                <a:solidFill>
                  <a:schemeClr val="bg2">
                    <a:lumMod val="50000"/>
                  </a:schemeClr>
                </a:solidFill>
              </a:rPr>
              <a:t>Donec</a:t>
            </a:r>
            <a:r>
              <a:rPr lang="en-GB" dirty="0">
                <a:solidFill>
                  <a:schemeClr val="bg2">
                    <a:lumMod val="50000"/>
                  </a:schemeClr>
                </a:solidFill>
              </a:rPr>
              <a:t> quam </a:t>
            </a:r>
            <a:r>
              <a:rPr lang="en-GB" dirty="0" err="1">
                <a:solidFill>
                  <a:schemeClr val="bg2">
                    <a:lumMod val="50000"/>
                  </a:schemeClr>
                </a:solidFill>
              </a:rPr>
              <a:t>felis</a:t>
            </a:r>
            <a:r>
              <a:rPr lang="en-GB" dirty="0">
                <a:solidFill>
                  <a:schemeClr val="bg2">
                    <a:lumMod val="50000"/>
                  </a:schemeClr>
                </a:solidFill>
              </a:rPr>
              <a:t>, </a:t>
            </a:r>
            <a:r>
              <a:rPr lang="en-GB" dirty="0" err="1">
                <a:solidFill>
                  <a:schemeClr val="bg2">
                    <a:lumMod val="50000"/>
                  </a:schemeClr>
                </a:solidFill>
              </a:rPr>
              <a:t>ultricies</a:t>
            </a:r>
            <a:r>
              <a:rPr lang="en-GB" dirty="0">
                <a:solidFill>
                  <a:schemeClr val="bg2">
                    <a:lumMod val="50000"/>
                  </a:schemeClr>
                </a:solidFill>
              </a:rPr>
              <a:t> </a:t>
            </a:r>
            <a:r>
              <a:rPr lang="en-GB" dirty="0" err="1">
                <a:solidFill>
                  <a:schemeClr val="bg2">
                    <a:lumMod val="50000"/>
                  </a:schemeClr>
                </a:solidFill>
              </a:rPr>
              <a:t>nec</a:t>
            </a:r>
            <a:r>
              <a:rPr lang="en-GB" dirty="0">
                <a:solidFill>
                  <a:schemeClr val="bg2">
                    <a:lumMod val="50000"/>
                  </a:schemeClr>
                </a:solidFill>
              </a:rPr>
              <a:t>, </a:t>
            </a:r>
            <a:r>
              <a:rPr lang="en-GB" dirty="0" err="1">
                <a:solidFill>
                  <a:schemeClr val="bg2">
                    <a:lumMod val="50000"/>
                  </a:schemeClr>
                </a:solidFill>
              </a:rPr>
              <a:t>pellentesque</a:t>
            </a:r>
            <a:r>
              <a:rPr lang="en-GB" dirty="0">
                <a:solidFill>
                  <a:schemeClr val="bg2">
                    <a:lumMod val="50000"/>
                  </a:schemeClr>
                </a:solidFill>
              </a:rPr>
              <a:t> </a:t>
            </a:r>
            <a:r>
              <a:rPr lang="en-GB" dirty="0" err="1">
                <a:solidFill>
                  <a:schemeClr val="bg2">
                    <a:lumMod val="50000"/>
                  </a:schemeClr>
                </a:solidFill>
              </a:rPr>
              <a:t>eu</a:t>
            </a:r>
            <a:r>
              <a:rPr lang="en-GB" dirty="0">
                <a:solidFill>
                  <a:schemeClr val="bg2">
                    <a:lumMod val="50000"/>
                  </a:schemeClr>
                </a:solidFill>
              </a:rPr>
              <a:t>, </a:t>
            </a:r>
            <a:r>
              <a:rPr lang="en-GB" dirty="0" err="1">
                <a:solidFill>
                  <a:schemeClr val="bg2">
                    <a:lumMod val="50000"/>
                  </a:schemeClr>
                </a:solidFill>
              </a:rPr>
              <a:t>pretium</a:t>
            </a:r>
            <a:r>
              <a:rPr lang="en-GB" dirty="0">
                <a:solidFill>
                  <a:schemeClr val="bg2">
                    <a:lumMod val="50000"/>
                  </a:schemeClr>
                </a:solidFill>
              </a:rPr>
              <a:t> </a:t>
            </a:r>
            <a:r>
              <a:rPr lang="en-GB" dirty="0" err="1">
                <a:solidFill>
                  <a:schemeClr val="bg2">
                    <a:lumMod val="50000"/>
                  </a:schemeClr>
                </a:solidFill>
              </a:rPr>
              <a:t>quis</a:t>
            </a:r>
            <a:r>
              <a:rPr lang="en-GB" dirty="0">
                <a:solidFill>
                  <a:schemeClr val="bg2">
                    <a:lumMod val="50000"/>
                  </a:schemeClr>
                </a:solidFill>
              </a:rPr>
              <a:t>, sem. </a:t>
            </a:r>
            <a:r>
              <a:rPr lang="en-GB" dirty="0" err="1">
                <a:solidFill>
                  <a:schemeClr val="bg2">
                    <a:lumMod val="50000"/>
                  </a:schemeClr>
                </a:solidFill>
              </a:rPr>
              <a:t>Nulla</a:t>
            </a:r>
            <a:r>
              <a:rPr lang="en-GB" dirty="0">
                <a:solidFill>
                  <a:schemeClr val="bg2">
                    <a:lumMod val="50000"/>
                  </a:schemeClr>
                </a:solidFill>
              </a:rPr>
              <a:t> </a:t>
            </a:r>
            <a:r>
              <a:rPr lang="en-GB" dirty="0" err="1">
                <a:solidFill>
                  <a:schemeClr val="bg2">
                    <a:lumMod val="50000"/>
                  </a:schemeClr>
                </a:solidFill>
              </a:rPr>
              <a:t>consequat</a:t>
            </a:r>
            <a:r>
              <a:rPr lang="en-GB" dirty="0">
                <a:solidFill>
                  <a:schemeClr val="bg2">
                    <a:lumMod val="50000"/>
                  </a:schemeClr>
                </a:solidFill>
              </a:rPr>
              <a:t> </a:t>
            </a:r>
            <a:r>
              <a:rPr lang="en-GB" dirty="0" err="1">
                <a:solidFill>
                  <a:schemeClr val="bg2">
                    <a:lumMod val="50000"/>
                  </a:schemeClr>
                </a:solidFill>
              </a:rPr>
              <a:t>massa</a:t>
            </a:r>
            <a:r>
              <a:rPr lang="en-GB" dirty="0">
                <a:solidFill>
                  <a:schemeClr val="bg2">
                    <a:lumMod val="50000"/>
                  </a:schemeClr>
                </a:solidFill>
              </a:rPr>
              <a:t> </a:t>
            </a:r>
            <a:r>
              <a:rPr lang="en-GB" dirty="0" err="1">
                <a:solidFill>
                  <a:schemeClr val="bg2">
                    <a:lumMod val="50000"/>
                  </a:schemeClr>
                </a:solidFill>
              </a:rPr>
              <a:t>quis</a:t>
            </a:r>
            <a:r>
              <a:rPr lang="en-GB" dirty="0">
                <a:solidFill>
                  <a:schemeClr val="bg2">
                    <a:lumMod val="50000"/>
                  </a:schemeClr>
                </a:solidFill>
              </a:rPr>
              <a:t> </a:t>
            </a:r>
            <a:r>
              <a:rPr lang="en-GB" dirty="0" err="1">
                <a:solidFill>
                  <a:schemeClr val="bg2">
                    <a:lumMod val="50000"/>
                  </a:schemeClr>
                </a:solidFill>
              </a:rPr>
              <a:t>enim</a:t>
            </a:r>
            <a:r>
              <a:rPr lang="en-GB" dirty="0">
                <a:solidFill>
                  <a:schemeClr val="bg2">
                    <a:lumMod val="50000"/>
                  </a:schemeClr>
                </a:solidFill>
              </a:rPr>
              <a:t>. </a:t>
            </a:r>
            <a:r>
              <a:rPr lang="en-GB" dirty="0" err="1">
                <a:solidFill>
                  <a:schemeClr val="bg2">
                    <a:lumMod val="50000"/>
                  </a:schemeClr>
                </a:solidFill>
              </a:rPr>
              <a:t>Donec</a:t>
            </a:r>
            <a:r>
              <a:rPr lang="en-GB" dirty="0">
                <a:solidFill>
                  <a:schemeClr val="bg2">
                    <a:lumMod val="50000"/>
                  </a:schemeClr>
                </a:solidFill>
              </a:rPr>
              <a:t> </a:t>
            </a:r>
            <a:r>
              <a:rPr lang="en-GB" dirty="0" err="1">
                <a:solidFill>
                  <a:schemeClr val="bg2">
                    <a:lumMod val="50000"/>
                  </a:schemeClr>
                </a:solidFill>
              </a:rPr>
              <a:t>pede</a:t>
            </a:r>
            <a:r>
              <a:rPr lang="en-GB" dirty="0">
                <a:solidFill>
                  <a:schemeClr val="bg2">
                    <a:lumMod val="50000"/>
                  </a:schemeClr>
                </a:solidFill>
              </a:rPr>
              <a:t> </a:t>
            </a:r>
            <a:r>
              <a:rPr lang="en-GB" dirty="0" err="1">
                <a:solidFill>
                  <a:schemeClr val="bg2">
                    <a:lumMod val="50000"/>
                  </a:schemeClr>
                </a:solidFill>
              </a:rPr>
              <a:t>justo</a:t>
            </a:r>
            <a:r>
              <a:rPr lang="en-GB" dirty="0">
                <a:solidFill>
                  <a:schemeClr val="bg2">
                    <a:lumMod val="50000"/>
                  </a:schemeClr>
                </a:solidFill>
              </a:rPr>
              <a:t>, </a:t>
            </a:r>
            <a:r>
              <a:rPr lang="en-GB" dirty="0" err="1">
                <a:solidFill>
                  <a:schemeClr val="bg2">
                    <a:lumMod val="50000"/>
                  </a:schemeClr>
                </a:solidFill>
              </a:rPr>
              <a:t>fringilla</a:t>
            </a:r>
            <a:r>
              <a:rPr lang="en-GB" dirty="0">
                <a:solidFill>
                  <a:schemeClr val="bg2">
                    <a:lumMod val="50000"/>
                  </a:schemeClr>
                </a:solidFill>
              </a:rPr>
              <a:t> </a:t>
            </a:r>
            <a:r>
              <a:rPr lang="en-GB" dirty="0" err="1">
                <a:solidFill>
                  <a:schemeClr val="bg2">
                    <a:lumMod val="50000"/>
                  </a:schemeClr>
                </a:solidFill>
              </a:rPr>
              <a:t>vel</a:t>
            </a:r>
            <a:r>
              <a:rPr lang="en-GB" dirty="0">
                <a:solidFill>
                  <a:schemeClr val="bg2">
                    <a:lumMod val="50000"/>
                  </a:schemeClr>
                </a:solidFill>
              </a:rPr>
              <a:t>, </a:t>
            </a:r>
            <a:r>
              <a:rPr lang="en-GB" dirty="0" err="1">
                <a:solidFill>
                  <a:schemeClr val="bg2">
                    <a:lumMod val="50000"/>
                  </a:schemeClr>
                </a:solidFill>
              </a:rPr>
              <a:t>aliquet</a:t>
            </a:r>
            <a:r>
              <a:rPr lang="en-GB" dirty="0">
                <a:solidFill>
                  <a:schemeClr val="bg2">
                    <a:lumMod val="50000"/>
                  </a:schemeClr>
                </a:solidFill>
              </a:rPr>
              <a:t> </a:t>
            </a:r>
            <a:r>
              <a:rPr lang="en-GB" dirty="0" err="1">
                <a:solidFill>
                  <a:schemeClr val="bg2">
                    <a:lumMod val="50000"/>
                  </a:schemeClr>
                </a:solidFill>
              </a:rPr>
              <a:t>nec</a:t>
            </a:r>
            <a:r>
              <a:rPr lang="en-GB" dirty="0">
                <a:solidFill>
                  <a:schemeClr val="bg2">
                    <a:lumMod val="50000"/>
                  </a:schemeClr>
                </a:solidFill>
              </a:rPr>
              <a:t>, </a:t>
            </a:r>
            <a:r>
              <a:rPr lang="en-GB" dirty="0" err="1">
                <a:solidFill>
                  <a:schemeClr val="bg2">
                    <a:lumMod val="50000"/>
                  </a:schemeClr>
                </a:solidFill>
              </a:rPr>
              <a:t>vulputate</a:t>
            </a:r>
            <a:r>
              <a:rPr lang="en-GB" dirty="0">
                <a:solidFill>
                  <a:schemeClr val="bg2">
                    <a:lumMod val="50000"/>
                  </a:schemeClr>
                </a:solidFill>
              </a:rPr>
              <a:t> </a:t>
            </a:r>
            <a:r>
              <a:rPr lang="en-GB" dirty="0" err="1">
                <a:solidFill>
                  <a:schemeClr val="bg2">
                    <a:lumMod val="50000"/>
                  </a:schemeClr>
                </a:solidFill>
              </a:rPr>
              <a:t>eget</a:t>
            </a:r>
            <a:r>
              <a:rPr lang="en-GB" dirty="0">
                <a:solidFill>
                  <a:schemeClr val="bg2">
                    <a:lumMod val="50000"/>
                  </a:schemeClr>
                </a:solidFill>
              </a:rPr>
              <a:t>, </a:t>
            </a:r>
            <a:r>
              <a:rPr lang="en-GB" dirty="0" err="1">
                <a:solidFill>
                  <a:schemeClr val="bg2">
                    <a:lumMod val="50000"/>
                  </a:schemeClr>
                </a:solidFill>
              </a:rPr>
              <a:t>arcu</a:t>
            </a:r>
            <a:r>
              <a:rPr lang="en-GB" dirty="0">
                <a:solidFill>
                  <a:schemeClr val="bg2">
                    <a:lumMod val="50000"/>
                  </a:schemeClr>
                </a:solidFill>
              </a:rPr>
              <a:t>. In </a:t>
            </a:r>
            <a:r>
              <a:rPr lang="en-GB" dirty="0" err="1">
                <a:solidFill>
                  <a:schemeClr val="bg2">
                    <a:lumMod val="50000"/>
                  </a:schemeClr>
                </a:solidFill>
              </a:rPr>
              <a:t>enim</a:t>
            </a:r>
            <a:r>
              <a:rPr lang="en-GB" dirty="0">
                <a:solidFill>
                  <a:schemeClr val="bg2">
                    <a:lumMod val="50000"/>
                  </a:schemeClr>
                </a:solidFill>
              </a:rPr>
              <a:t> </a:t>
            </a:r>
            <a:r>
              <a:rPr lang="en-GB" dirty="0" err="1">
                <a:solidFill>
                  <a:schemeClr val="bg2">
                    <a:lumMod val="50000"/>
                  </a:schemeClr>
                </a:solidFill>
              </a:rPr>
              <a:t>justo</a:t>
            </a:r>
            <a:r>
              <a:rPr lang="en-GB" dirty="0">
                <a:solidFill>
                  <a:schemeClr val="bg2">
                    <a:lumMod val="50000"/>
                  </a:schemeClr>
                </a:solidFill>
              </a:rPr>
              <a:t>, </a:t>
            </a:r>
            <a:r>
              <a:rPr lang="en-GB" dirty="0" err="1">
                <a:solidFill>
                  <a:schemeClr val="bg2">
                    <a:lumMod val="50000"/>
                  </a:schemeClr>
                </a:solidFill>
              </a:rPr>
              <a:t>rhoncus</a:t>
            </a:r>
            <a:r>
              <a:rPr lang="en-GB" dirty="0">
                <a:solidFill>
                  <a:schemeClr val="bg2">
                    <a:lumMod val="50000"/>
                  </a:schemeClr>
                </a:solidFill>
              </a:rPr>
              <a:t> </a:t>
            </a:r>
            <a:r>
              <a:rPr lang="en-GB" dirty="0" err="1">
                <a:solidFill>
                  <a:schemeClr val="bg2">
                    <a:lumMod val="50000"/>
                  </a:schemeClr>
                </a:solidFill>
              </a:rPr>
              <a:t>ut</a:t>
            </a:r>
            <a:r>
              <a:rPr lang="en-GB" dirty="0">
                <a:solidFill>
                  <a:schemeClr val="bg2">
                    <a:lumMod val="50000"/>
                  </a:schemeClr>
                </a:solidFill>
              </a:rPr>
              <a:t>, </a:t>
            </a:r>
            <a:r>
              <a:rPr lang="en-GB" dirty="0" err="1">
                <a:solidFill>
                  <a:schemeClr val="bg2">
                    <a:lumMod val="50000"/>
                  </a:schemeClr>
                </a:solidFill>
              </a:rPr>
              <a:t>imperdiet</a:t>
            </a:r>
            <a:r>
              <a:rPr lang="en-GB" dirty="0">
                <a:solidFill>
                  <a:schemeClr val="bg2">
                    <a:lumMod val="50000"/>
                  </a:schemeClr>
                </a:solidFill>
              </a:rPr>
              <a:t> a, </a:t>
            </a:r>
            <a:r>
              <a:rPr lang="en-GB" dirty="0" err="1">
                <a:solidFill>
                  <a:schemeClr val="bg2">
                    <a:lumMod val="50000"/>
                  </a:schemeClr>
                </a:solidFill>
              </a:rPr>
              <a:t>venenatis</a:t>
            </a:r>
            <a:r>
              <a:rPr lang="en-GB" dirty="0">
                <a:solidFill>
                  <a:schemeClr val="bg2">
                    <a:lumMod val="50000"/>
                  </a:schemeClr>
                </a:solidFill>
              </a:rPr>
              <a:t> vitae, </a:t>
            </a:r>
            <a:r>
              <a:rPr lang="en-GB" dirty="0" err="1">
                <a:solidFill>
                  <a:schemeClr val="bg2">
                    <a:lumMod val="50000"/>
                  </a:schemeClr>
                </a:solidFill>
              </a:rPr>
              <a:t>justo</a:t>
            </a:r>
            <a:r>
              <a:rPr lang="en-GB" dirty="0">
                <a:solidFill>
                  <a:schemeClr val="bg2">
                    <a:lumMod val="50000"/>
                  </a:schemeClr>
                </a:solidFill>
              </a:rPr>
              <a:t>. </a:t>
            </a:r>
            <a:r>
              <a:rPr lang="en-GB" dirty="0" err="1">
                <a:solidFill>
                  <a:schemeClr val="bg2">
                    <a:lumMod val="50000"/>
                  </a:schemeClr>
                </a:solidFill>
              </a:rPr>
              <a:t>Nullam</a:t>
            </a:r>
            <a:r>
              <a:rPr lang="en-GB" dirty="0">
                <a:solidFill>
                  <a:schemeClr val="bg2">
                    <a:lumMod val="50000"/>
                  </a:schemeClr>
                </a:solidFill>
              </a:rPr>
              <a:t> dictum </a:t>
            </a:r>
            <a:r>
              <a:rPr lang="en-GB" dirty="0" err="1">
                <a:solidFill>
                  <a:schemeClr val="bg2">
                    <a:lumMod val="50000"/>
                  </a:schemeClr>
                </a:solidFill>
              </a:rPr>
              <a:t>felis</a:t>
            </a:r>
            <a:r>
              <a:rPr lang="en-GB" dirty="0">
                <a:solidFill>
                  <a:schemeClr val="bg2">
                    <a:lumMod val="50000"/>
                  </a:schemeClr>
                </a:solidFill>
              </a:rPr>
              <a:t> </a:t>
            </a:r>
            <a:r>
              <a:rPr lang="en-GB" dirty="0" err="1">
                <a:solidFill>
                  <a:schemeClr val="bg2">
                    <a:lumMod val="50000"/>
                  </a:schemeClr>
                </a:solidFill>
              </a:rPr>
              <a:t>eu</a:t>
            </a:r>
            <a:r>
              <a:rPr lang="en-GB" dirty="0">
                <a:solidFill>
                  <a:schemeClr val="bg2">
                    <a:lumMod val="50000"/>
                  </a:schemeClr>
                </a:solidFill>
              </a:rPr>
              <a:t> </a:t>
            </a:r>
            <a:r>
              <a:rPr lang="en-GB" dirty="0" err="1">
                <a:solidFill>
                  <a:schemeClr val="bg2">
                    <a:lumMod val="50000"/>
                  </a:schemeClr>
                </a:solidFill>
              </a:rPr>
              <a:t>pede</a:t>
            </a:r>
            <a:r>
              <a:rPr lang="en-GB" dirty="0">
                <a:solidFill>
                  <a:schemeClr val="bg2">
                    <a:lumMod val="50000"/>
                  </a:schemeClr>
                </a:solidFill>
              </a:rPr>
              <a:t> </a:t>
            </a:r>
            <a:r>
              <a:rPr lang="en-GB" dirty="0" err="1" smtClean="0">
                <a:solidFill>
                  <a:schemeClr val="bg2">
                    <a:lumMod val="50000"/>
                  </a:schemeClr>
                </a:solidFill>
              </a:rPr>
              <a:t>mollis</a:t>
            </a:r>
            <a:r>
              <a:rPr lang="en-GB" dirty="0" smtClean="0">
                <a:solidFill>
                  <a:schemeClr val="bg2">
                    <a:lumMod val="50000"/>
                  </a:schemeClr>
                </a:solidFill>
              </a:rPr>
              <a:t> </a:t>
            </a:r>
            <a:r>
              <a:rPr lang="en-GB" dirty="0" err="1" smtClean="0">
                <a:solidFill>
                  <a:schemeClr val="bg2">
                    <a:lumMod val="50000"/>
                  </a:schemeClr>
                </a:solidFill>
              </a:rPr>
              <a:t>pretium</a:t>
            </a:r>
            <a:r>
              <a:rPr lang="en-GB" dirty="0" smtClean="0">
                <a:solidFill>
                  <a:schemeClr val="bg2">
                    <a:lumMod val="50000"/>
                  </a:schemeClr>
                </a:solidFill>
              </a:rPr>
              <a:t>. Integer </a:t>
            </a:r>
            <a:r>
              <a:rPr lang="en-GB" dirty="0" err="1" smtClean="0">
                <a:solidFill>
                  <a:schemeClr val="bg2">
                    <a:lumMod val="50000"/>
                  </a:schemeClr>
                </a:solidFill>
              </a:rPr>
              <a:t>tincidunt</a:t>
            </a:r>
            <a:r>
              <a:rPr lang="en-GB" dirty="0" smtClean="0">
                <a:solidFill>
                  <a:schemeClr val="bg2">
                    <a:lumMod val="50000"/>
                  </a:schemeClr>
                </a:solidFill>
              </a:rPr>
              <a:t>. </a:t>
            </a:r>
            <a:r>
              <a:rPr lang="en-GB" dirty="0" err="1" smtClean="0">
                <a:solidFill>
                  <a:schemeClr val="bg2">
                    <a:lumMod val="50000"/>
                  </a:schemeClr>
                </a:solidFill>
              </a:rPr>
              <a:t>Cras</a:t>
            </a:r>
            <a:r>
              <a:rPr lang="en-GB" dirty="0" smtClean="0">
                <a:solidFill>
                  <a:schemeClr val="bg2">
                    <a:lumMod val="50000"/>
                  </a:schemeClr>
                </a:solidFill>
              </a:rPr>
              <a:t> </a:t>
            </a:r>
            <a:r>
              <a:rPr lang="en-GB" dirty="0" err="1" smtClean="0">
                <a:solidFill>
                  <a:schemeClr val="bg2">
                    <a:lumMod val="50000"/>
                  </a:schemeClr>
                </a:solidFill>
              </a:rPr>
              <a:t>dapibus</a:t>
            </a:r>
            <a:r>
              <a:rPr lang="en-GB" dirty="0" smtClean="0">
                <a:solidFill>
                  <a:schemeClr val="bg2">
                    <a:lumMod val="50000"/>
                  </a:schemeClr>
                </a:solidFill>
              </a:rPr>
              <a:t>. </a:t>
            </a:r>
          </a:p>
          <a:p>
            <a:pPr algn="just">
              <a:spcAft>
                <a:spcPts val="0"/>
              </a:spcAft>
              <a:defRPr/>
            </a:pPr>
            <a:endParaRPr lang="en-GB" dirty="0" smtClean="0">
              <a:solidFill>
                <a:schemeClr val="bg2">
                  <a:lumMod val="50000"/>
                </a:schemeClr>
              </a:solidFill>
            </a:endParaRPr>
          </a:p>
          <a:p>
            <a:pPr algn="just">
              <a:spcBef>
                <a:spcPct val="0"/>
              </a:spcBef>
              <a:defRPr/>
            </a:pPr>
            <a:r>
              <a:rPr lang="en-US" altLang="en-US" sz="4800" i="1" dirty="0">
                <a:solidFill>
                  <a:schemeClr val="bg2">
                    <a:lumMod val="75000"/>
                  </a:schemeClr>
                </a:solidFill>
                <a:latin typeface="EC Square Sans Pro Medium" panose="020B0500000000020004" pitchFamily="34" charset="0"/>
              </a:rPr>
              <a:t>Title </a:t>
            </a:r>
            <a:r>
              <a:rPr lang="en-US" altLang="en-US" sz="4800" i="1" dirty="0" smtClean="0">
                <a:solidFill>
                  <a:schemeClr val="bg2">
                    <a:lumMod val="75000"/>
                  </a:schemeClr>
                </a:solidFill>
                <a:latin typeface="EC Square Sans Pro Medium" panose="020B0500000000020004" pitchFamily="34" charset="0"/>
              </a:rPr>
              <a:t>2</a:t>
            </a:r>
            <a:endParaRPr lang="en-US" altLang="en-US" sz="4800" i="1" dirty="0">
              <a:solidFill>
                <a:schemeClr val="bg2">
                  <a:lumMod val="75000"/>
                </a:schemeClr>
              </a:solidFill>
              <a:latin typeface="EC Square Sans Pro Medium" panose="020B0500000000020004" pitchFamily="34" charset="0"/>
            </a:endParaRPr>
          </a:p>
          <a:p>
            <a:pPr algn="just">
              <a:spcAft>
                <a:spcPts val="0"/>
              </a:spcAft>
              <a:defRPr/>
            </a:pPr>
            <a:endParaRPr lang="en-GB" dirty="0">
              <a:solidFill>
                <a:schemeClr val="bg2">
                  <a:lumMod val="50000"/>
                </a:schemeClr>
              </a:solidFill>
              <a:latin typeface="PFSquareSansPro-Medium" charset="0"/>
            </a:endParaRPr>
          </a:p>
          <a:p>
            <a:pPr algn="just">
              <a:spcAft>
                <a:spcPts val="0"/>
              </a:spcAft>
              <a:defRPr/>
            </a:pPr>
            <a:r>
              <a:rPr lang="en-GB" dirty="0" smtClean="0">
                <a:solidFill>
                  <a:schemeClr val="bg2">
                    <a:lumMod val="50000"/>
                  </a:schemeClr>
                </a:solidFill>
              </a:rPr>
              <a:t>Lorem </a:t>
            </a:r>
            <a:r>
              <a:rPr lang="en-GB" dirty="0">
                <a:solidFill>
                  <a:schemeClr val="bg2">
                    <a:lumMod val="50000"/>
                  </a:schemeClr>
                </a:solidFill>
              </a:rPr>
              <a:t>ipsum </a:t>
            </a:r>
            <a:r>
              <a:rPr lang="en-GB" dirty="0" err="1">
                <a:solidFill>
                  <a:schemeClr val="bg2">
                    <a:lumMod val="50000"/>
                  </a:schemeClr>
                </a:solidFill>
              </a:rPr>
              <a:t>dolor</a:t>
            </a:r>
            <a:r>
              <a:rPr lang="en-GB" dirty="0">
                <a:solidFill>
                  <a:schemeClr val="bg2">
                    <a:lumMod val="50000"/>
                  </a:schemeClr>
                </a:solidFill>
              </a:rPr>
              <a:t> sit </a:t>
            </a:r>
            <a:r>
              <a:rPr lang="en-GB" dirty="0" err="1">
                <a:solidFill>
                  <a:schemeClr val="bg2">
                    <a:lumMod val="50000"/>
                  </a:schemeClr>
                </a:solidFill>
              </a:rPr>
              <a:t>amet</a:t>
            </a:r>
            <a:r>
              <a:rPr lang="en-GB" dirty="0">
                <a:solidFill>
                  <a:schemeClr val="bg2">
                    <a:lumMod val="50000"/>
                  </a:schemeClr>
                </a:solidFill>
              </a:rPr>
              <a:t>, </a:t>
            </a:r>
            <a:r>
              <a:rPr lang="en-GB" dirty="0" err="1">
                <a:solidFill>
                  <a:schemeClr val="bg2">
                    <a:lumMod val="50000"/>
                  </a:schemeClr>
                </a:solidFill>
              </a:rPr>
              <a:t>consectetuer</a:t>
            </a:r>
            <a:r>
              <a:rPr lang="en-GB" dirty="0">
                <a:solidFill>
                  <a:schemeClr val="bg2">
                    <a:lumMod val="50000"/>
                  </a:schemeClr>
                </a:solidFill>
              </a:rPr>
              <a:t> </a:t>
            </a:r>
            <a:r>
              <a:rPr lang="en-GB" dirty="0" err="1">
                <a:solidFill>
                  <a:schemeClr val="bg2">
                    <a:lumMod val="50000"/>
                  </a:schemeClr>
                </a:solidFill>
              </a:rPr>
              <a:t>adipiscing</a:t>
            </a:r>
            <a:r>
              <a:rPr lang="en-GB" dirty="0">
                <a:solidFill>
                  <a:schemeClr val="bg2">
                    <a:lumMod val="50000"/>
                  </a:schemeClr>
                </a:solidFill>
              </a:rPr>
              <a:t> </a:t>
            </a:r>
            <a:r>
              <a:rPr lang="en-GB" dirty="0" err="1">
                <a:solidFill>
                  <a:schemeClr val="bg2">
                    <a:lumMod val="50000"/>
                  </a:schemeClr>
                </a:solidFill>
              </a:rPr>
              <a:t>elit</a:t>
            </a:r>
            <a:r>
              <a:rPr lang="en-GB" dirty="0">
                <a:solidFill>
                  <a:schemeClr val="bg2">
                    <a:lumMod val="50000"/>
                  </a:schemeClr>
                </a:solidFill>
              </a:rPr>
              <a:t>. </a:t>
            </a:r>
            <a:r>
              <a:rPr lang="en-GB" dirty="0" err="1">
                <a:solidFill>
                  <a:schemeClr val="bg2">
                    <a:lumMod val="50000"/>
                  </a:schemeClr>
                </a:solidFill>
              </a:rPr>
              <a:t>Aenean</a:t>
            </a:r>
            <a:r>
              <a:rPr lang="en-GB" dirty="0">
                <a:solidFill>
                  <a:schemeClr val="bg2">
                    <a:lumMod val="50000"/>
                  </a:schemeClr>
                </a:solidFill>
              </a:rPr>
              <a:t> </a:t>
            </a:r>
            <a:r>
              <a:rPr lang="en-GB" dirty="0" err="1">
                <a:solidFill>
                  <a:schemeClr val="bg2">
                    <a:lumMod val="50000"/>
                  </a:schemeClr>
                </a:solidFill>
              </a:rPr>
              <a:t>commodo</a:t>
            </a:r>
            <a:r>
              <a:rPr lang="en-GB" dirty="0">
                <a:solidFill>
                  <a:schemeClr val="bg2">
                    <a:lumMod val="50000"/>
                  </a:schemeClr>
                </a:solidFill>
              </a:rPr>
              <a:t> ligula </a:t>
            </a:r>
            <a:r>
              <a:rPr lang="en-GB" dirty="0" err="1">
                <a:solidFill>
                  <a:schemeClr val="bg2">
                    <a:lumMod val="50000"/>
                  </a:schemeClr>
                </a:solidFill>
              </a:rPr>
              <a:t>eget</a:t>
            </a:r>
            <a:r>
              <a:rPr lang="en-GB" dirty="0">
                <a:solidFill>
                  <a:schemeClr val="bg2">
                    <a:lumMod val="50000"/>
                  </a:schemeClr>
                </a:solidFill>
              </a:rPr>
              <a:t> </a:t>
            </a:r>
            <a:r>
              <a:rPr lang="en-GB" dirty="0" err="1">
                <a:solidFill>
                  <a:schemeClr val="bg2">
                    <a:lumMod val="50000"/>
                  </a:schemeClr>
                </a:solidFill>
              </a:rPr>
              <a:t>dolor</a:t>
            </a:r>
            <a:r>
              <a:rPr lang="en-GB" dirty="0">
                <a:solidFill>
                  <a:schemeClr val="bg2">
                    <a:lumMod val="50000"/>
                  </a:schemeClr>
                </a:solidFill>
              </a:rPr>
              <a:t>. </a:t>
            </a:r>
            <a:r>
              <a:rPr lang="en-GB" dirty="0" err="1">
                <a:solidFill>
                  <a:schemeClr val="bg2">
                    <a:lumMod val="50000"/>
                  </a:schemeClr>
                </a:solidFill>
              </a:rPr>
              <a:t>Aenean</a:t>
            </a:r>
            <a:r>
              <a:rPr lang="en-GB" dirty="0">
                <a:solidFill>
                  <a:schemeClr val="bg2">
                    <a:lumMod val="50000"/>
                  </a:schemeClr>
                </a:solidFill>
              </a:rPr>
              <a:t> </a:t>
            </a:r>
            <a:r>
              <a:rPr lang="en-GB" dirty="0" err="1">
                <a:solidFill>
                  <a:schemeClr val="bg2">
                    <a:lumMod val="50000"/>
                  </a:schemeClr>
                </a:solidFill>
              </a:rPr>
              <a:t>massa</a:t>
            </a:r>
            <a:r>
              <a:rPr lang="en-GB" dirty="0">
                <a:solidFill>
                  <a:schemeClr val="bg2">
                    <a:lumMod val="50000"/>
                  </a:schemeClr>
                </a:solidFill>
              </a:rPr>
              <a:t>. Cum </a:t>
            </a:r>
            <a:r>
              <a:rPr lang="en-GB" dirty="0" err="1">
                <a:solidFill>
                  <a:schemeClr val="bg2">
                    <a:lumMod val="50000"/>
                  </a:schemeClr>
                </a:solidFill>
              </a:rPr>
              <a:t>sociis</a:t>
            </a:r>
            <a:r>
              <a:rPr lang="en-GB" dirty="0">
                <a:solidFill>
                  <a:schemeClr val="bg2">
                    <a:lumMod val="50000"/>
                  </a:schemeClr>
                </a:solidFill>
              </a:rPr>
              <a:t> </a:t>
            </a:r>
            <a:r>
              <a:rPr lang="en-GB" dirty="0" err="1">
                <a:solidFill>
                  <a:schemeClr val="bg2">
                    <a:lumMod val="50000"/>
                  </a:schemeClr>
                </a:solidFill>
              </a:rPr>
              <a:t>natoque</a:t>
            </a:r>
            <a:r>
              <a:rPr lang="en-GB" dirty="0">
                <a:solidFill>
                  <a:schemeClr val="bg2">
                    <a:lumMod val="50000"/>
                  </a:schemeClr>
                </a:solidFill>
              </a:rPr>
              <a:t> </a:t>
            </a:r>
            <a:r>
              <a:rPr lang="en-GB" dirty="0" err="1">
                <a:solidFill>
                  <a:schemeClr val="bg2">
                    <a:lumMod val="50000"/>
                  </a:schemeClr>
                </a:solidFill>
              </a:rPr>
              <a:t>penatibus</a:t>
            </a:r>
            <a:r>
              <a:rPr lang="en-GB" dirty="0">
                <a:solidFill>
                  <a:schemeClr val="bg2">
                    <a:lumMod val="50000"/>
                  </a:schemeClr>
                </a:solidFill>
              </a:rPr>
              <a:t> et </a:t>
            </a:r>
            <a:r>
              <a:rPr lang="en-GB" dirty="0" err="1">
                <a:solidFill>
                  <a:schemeClr val="bg2">
                    <a:lumMod val="50000"/>
                  </a:schemeClr>
                </a:solidFill>
              </a:rPr>
              <a:t>magnis</a:t>
            </a:r>
            <a:r>
              <a:rPr lang="en-GB" dirty="0">
                <a:solidFill>
                  <a:schemeClr val="bg2">
                    <a:lumMod val="50000"/>
                  </a:schemeClr>
                </a:solidFill>
              </a:rPr>
              <a:t> dis parturient </a:t>
            </a:r>
            <a:r>
              <a:rPr lang="en-GB" dirty="0" err="1">
                <a:solidFill>
                  <a:schemeClr val="bg2">
                    <a:lumMod val="50000"/>
                  </a:schemeClr>
                </a:solidFill>
              </a:rPr>
              <a:t>montes</a:t>
            </a:r>
            <a:r>
              <a:rPr lang="en-GB" dirty="0">
                <a:solidFill>
                  <a:schemeClr val="bg2">
                    <a:lumMod val="50000"/>
                  </a:schemeClr>
                </a:solidFill>
              </a:rPr>
              <a:t>, </a:t>
            </a:r>
            <a:r>
              <a:rPr lang="en-GB" dirty="0" err="1">
                <a:solidFill>
                  <a:schemeClr val="bg2">
                    <a:lumMod val="50000"/>
                  </a:schemeClr>
                </a:solidFill>
              </a:rPr>
              <a:t>nascetur</a:t>
            </a:r>
            <a:r>
              <a:rPr lang="en-GB" dirty="0">
                <a:solidFill>
                  <a:schemeClr val="bg2">
                    <a:lumMod val="50000"/>
                  </a:schemeClr>
                </a:solidFill>
              </a:rPr>
              <a:t> </a:t>
            </a:r>
            <a:r>
              <a:rPr lang="en-GB" dirty="0" err="1">
                <a:solidFill>
                  <a:schemeClr val="bg2">
                    <a:lumMod val="50000"/>
                  </a:schemeClr>
                </a:solidFill>
              </a:rPr>
              <a:t>ridiculus</a:t>
            </a:r>
            <a:r>
              <a:rPr lang="en-GB" dirty="0">
                <a:solidFill>
                  <a:schemeClr val="bg2">
                    <a:lumMod val="50000"/>
                  </a:schemeClr>
                </a:solidFill>
              </a:rPr>
              <a:t> mus. </a:t>
            </a:r>
            <a:r>
              <a:rPr lang="en-GB" dirty="0" err="1">
                <a:solidFill>
                  <a:schemeClr val="bg2">
                    <a:lumMod val="50000"/>
                  </a:schemeClr>
                </a:solidFill>
              </a:rPr>
              <a:t>Donec</a:t>
            </a:r>
            <a:r>
              <a:rPr lang="en-GB" dirty="0">
                <a:solidFill>
                  <a:schemeClr val="bg2">
                    <a:lumMod val="50000"/>
                  </a:schemeClr>
                </a:solidFill>
              </a:rPr>
              <a:t> quam </a:t>
            </a:r>
            <a:r>
              <a:rPr lang="en-GB" dirty="0" err="1">
                <a:solidFill>
                  <a:schemeClr val="bg2">
                    <a:lumMod val="50000"/>
                  </a:schemeClr>
                </a:solidFill>
              </a:rPr>
              <a:t>felis</a:t>
            </a:r>
            <a:r>
              <a:rPr lang="en-GB" dirty="0">
                <a:solidFill>
                  <a:schemeClr val="bg2">
                    <a:lumMod val="50000"/>
                  </a:schemeClr>
                </a:solidFill>
              </a:rPr>
              <a:t>, </a:t>
            </a:r>
            <a:r>
              <a:rPr lang="en-GB" dirty="0" err="1">
                <a:solidFill>
                  <a:schemeClr val="bg2">
                    <a:lumMod val="50000"/>
                  </a:schemeClr>
                </a:solidFill>
              </a:rPr>
              <a:t>ultricies</a:t>
            </a:r>
            <a:r>
              <a:rPr lang="en-GB" dirty="0">
                <a:solidFill>
                  <a:schemeClr val="bg2">
                    <a:lumMod val="50000"/>
                  </a:schemeClr>
                </a:solidFill>
              </a:rPr>
              <a:t> </a:t>
            </a:r>
            <a:r>
              <a:rPr lang="en-GB" dirty="0" err="1">
                <a:solidFill>
                  <a:schemeClr val="bg2">
                    <a:lumMod val="50000"/>
                  </a:schemeClr>
                </a:solidFill>
              </a:rPr>
              <a:t>nec</a:t>
            </a:r>
            <a:r>
              <a:rPr lang="en-GB" dirty="0">
                <a:solidFill>
                  <a:schemeClr val="bg2">
                    <a:lumMod val="50000"/>
                  </a:schemeClr>
                </a:solidFill>
              </a:rPr>
              <a:t>, </a:t>
            </a:r>
            <a:r>
              <a:rPr lang="en-GB" dirty="0" err="1">
                <a:solidFill>
                  <a:schemeClr val="bg2">
                    <a:lumMod val="50000"/>
                  </a:schemeClr>
                </a:solidFill>
              </a:rPr>
              <a:t>pellentesque</a:t>
            </a:r>
            <a:r>
              <a:rPr lang="en-GB" dirty="0">
                <a:solidFill>
                  <a:schemeClr val="bg2">
                    <a:lumMod val="50000"/>
                  </a:schemeClr>
                </a:solidFill>
              </a:rPr>
              <a:t> </a:t>
            </a:r>
            <a:r>
              <a:rPr lang="en-GB" dirty="0" err="1">
                <a:solidFill>
                  <a:schemeClr val="bg2">
                    <a:lumMod val="50000"/>
                  </a:schemeClr>
                </a:solidFill>
              </a:rPr>
              <a:t>eu</a:t>
            </a:r>
            <a:r>
              <a:rPr lang="en-GB" dirty="0">
                <a:solidFill>
                  <a:schemeClr val="bg2">
                    <a:lumMod val="50000"/>
                  </a:schemeClr>
                </a:solidFill>
              </a:rPr>
              <a:t>, </a:t>
            </a:r>
            <a:r>
              <a:rPr lang="en-GB" dirty="0" err="1">
                <a:solidFill>
                  <a:schemeClr val="bg2">
                    <a:lumMod val="50000"/>
                  </a:schemeClr>
                </a:solidFill>
              </a:rPr>
              <a:t>pretium</a:t>
            </a:r>
            <a:r>
              <a:rPr lang="en-GB" dirty="0">
                <a:solidFill>
                  <a:schemeClr val="bg2">
                    <a:lumMod val="50000"/>
                  </a:schemeClr>
                </a:solidFill>
              </a:rPr>
              <a:t> </a:t>
            </a:r>
            <a:r>
              <a:rPr lang="en-GB" dirty="0" err="1">
                <a:solidFill>
                  <a:schemeClr val="bg2">
                    <a:lumMod val="50000"/>
                  </a:schemeClr>
                </a:solidFill>
              </a:rPr>
              <a:t>quis</a:t>
            </a:r>
            <a:r>
              <a:rPr lang="en-GB" dirty="0">
                <a:solidFill>
                  <a:schemeClr val="bg2">
                    <a:lumMod val="50000"/>
                  </a:schemeClr>
                </a:solidFill>
              </a:rPr>
              <a:t>, sem. </a:t>
            </a:r>
            <a:r>
              <a:rPr lang="en-GB" dirty="0" err="1">
                <a:solidFill>
                  <a:schemeClr val="bg2">
                    <a:lumMod val="50000"/>
                  </a:schemeClr>
                </a:solidFill>
              </a:rPr>
              <a:t>Nulla</a:t>
            </a:r>
            <a:r>
              <a:rPr lang="en-GB" dirty="0">
                <a:solidFill>
                  <a:schemeClr val="bg2">
                    <a:lumMod val="50000"/>
                  </a:schemeClr>
                </a:solidFill>
              </a:rPr>
              <a:t> </a:t>
            </a:r>
            <a:r>
              <a:rPr lang="en-GB" dirty="0" err="1">
                <a:solidFill>
                  <a:schemeClr val="bg2">
                    <a:lumMod val="50000"/>
                  </a:schemeClr>
                </a:solidFill>
              </a:rPr>
              <a:t>consequat</a:t>
            </a:r>
            <a:r>
              <a:rPr lang="en-GB" dirty="0">
                <a:solidFill>
                  <a:schemeClr val="bg2">
                    <a:lumMod val="50000"/>
                  </a:schemeClr>
                </a:solidFill>
              </a:rPr>
              <a:t> </a:t>
            </a:r>
            <a:r>
              <a:rPr lang="en-GB" dirty="0" err="1">
                <a:solidFill>
                  <a:schemeClr val="bg2">
                    <a:lumMod val="50000"/>
                  </a:schemeClr>
                </a:solidFill>
              </a:rPr>
              <a:t>massa</a:t>
            </a:r>
            <a:r>
              <a:rPr lang="en-GB" dirty="0">
                <a:solidFill>
                  <a:schemeClr val="bg2">
                    <a:lumMod val="50000"/>
                  </a:schemeClr>
                </a:solidFill>
              </a:rPr>
              <a:t> </a:t>
            </a:r>
            <a:r>
              <a:rPr lang="en-GB" dirty="0" err="1">
                <a:solidFill>
                  <a:schemeClr val="bg2">
                    <a:lumMod val="50000"/>
                  </a:schemeClr>
                </a:solidFill>
              </a:rPr>
              <a:t>quis</a:t>
            </a:r>
            <a:r>
              <a:rPr lang="en-GB" dirty="0">
                <a:solidFill>
                  <a:schemeClr val="bg2">
                    <a:lumMod val="50000"/>
                  </a:schemeClr>
                </a:solidFill>
              </a:rPr>
              <a:t> </a:t>
            </a:r>
            <a:r>
              <a:rPr lang="en-GB" dirty="0" err="1">
                <a:solidFill>
                  <a:schemeClr val="bg2">
                    <a:lumMod val="50000"/>
                  </a:schemeClr>
                </a:solidFill>
              </a:rPr>
              <a:t>enim</a:t>
            </a:r>
            <a:r>
              <a:rPr lang="en-GB" dirty="0">
                <a:solidFill>
                  <a:schemeClr val="bg2">
                    <a:lumMod val="50000"/>
                  </a:schemeClr>
                </a:solidFill>
              </a:rPr>
              <a:t>. </a:t>
            </a:r>
            <a:r>
              <a:rPr lang="en-GB" dirty="0" err="1">
                <a:solidFill>
                  <a:schemeClr val="bg2">
                    <a:lumMod val="50000"/>
                  </a:schemeClr>
                </a:solidFill>
              </a:rPr>
              <a:t>Donec</a:t>
            </a:r>
            <a:r>
              <a:rPr lang="en-GB" dirty="0">
                <a:solidFill>
                  <a:schemeClr val="bg2">
                    <a:lumMod val="50000"/>
                  </a:schemeClr>
                </a:solidFill>
              </a:rPr>
              <a:t> </a:t>
            </a:r>
            <a:r>
              <a:rPr lang="en-GB" dirty="0" err="1">
                <a:solidFill>
                  <a:schemeClr val="bg2">
                    <a:lumMod val="50000"/>
                  </a:schemeClr>
                </a:solidFill>
              </a:rPr>
              <a:t>pede</a:t>
            </a:r>
            <a:r>
              <a:rPr lang="en-GB" dirty="0">
                <a:solidFill>
                  <a:schemeClr val="bg2">
                    <a:lumMod val="50000"/>
                  </a:schemeClr>
                </a:solidFill>
              </a:rPr>
              <a:t> </a:t>
            </a:r>
            <a:r>
              <a:rPr lang="en-GB" dirty="0" err="1">
                <a:solidFill>
                  <a:schemeClr val="bg2">
                    <a:lumMod val="50000"/>
                  </a:schemeClr>
                </a:solidFill>
              </a:rPr>
              <a:t>justo</a:t>
            </a:r>
            <a:r>
              <a:rPr lang="en-GB" dirty="0">
                <a:solidFill>
                  <a:schemeClr val="bg2">
                    <a:lumMod val="50000"/>
                  </a:schemeClr>
                </a:solidFill>
              </a:rPr>
              <a:t>, </a:t>
            </a:r>
            <a:r>
              <a:rPr lang="en-GB" dirty="0" err="1">
                <a:solidFill>
                  <a:schemeClr val="bg2">
                    <a:lumMod val="50000"/>
                  </a:schemeClr>
                </a:solidFill>
              </a:rPr>
              <a:t>fringilla</a:t>
            </a:r>
            <a:r>
              <a:rPr lang="en-GB" dirty="0">
                <a:solidFill>
                  <a:schemeClr val="bg2">
                    <a:lumMod val="50000"/>
                  </a:schemeClr>
                </a:solidFill>
              </a:rPr>
              <a:t> </a:t>
            </a:r>
            <a:r>
              <a:rPr lang="en-GB" dirty="0" err="1">
                <a:solidFill>
                  <a:schemeClr val="bg2">
                    <a:lumMod val="50000"/>
                  </a:schemeClr>
                </a:solidFill>
              </a:rPr>
              <a:t>vel</a:t>
            </a:r>
            <a:r>
              <a:rPr lang="en-GB" dirty="0">
                <a:solidFill>
                  <a:schemeClr val="bg2">
                    <a:lumMod val="50000"/>
                  </a:schemeClr>
                </a:solidFill>
              </a:rPr>
              <a:t>, </a:t>
            </a:r>
            <a:r>
              <a:rPr lang="en-GB" dirty="0" err="1">
                <a:solidFill>
                  <a:schemeClr val="bg2">
                    <a:lumMod val="50000"/>
                  </a:schemeClr>
                </a:solidFill>
              </a:rPr>
              <a:t>aliquet</a:t>
            </a:r>
            <a:r>
              <a:rPr lang="en-GB" dirty="0">
                <a:solidFill>
                  <a:schemeClr val="bg2">
                    <a:lumMod val="50000"/>
                  </a:schemeClr>
                </a:solidFill>
              </a:rPr>
              <a:t> </a:t>
            </a:r>
            <a:r>
              <a:rPr lang="en-GB" dirty="0" err="1">
                <a:solidFill>
                  <a:schemeClr val="bg2">
                    <a:lumMod val="50000"/>
                  </a:schemeClr>
                </a:solidFill>
              </a:rPr>
              <a:t>nec</a:t>
            </a:r>
            <a:r>
              <a:rPr lang="en-GB" dirty="0">
                <a:solidFill>
                  <a:schemeClr val="bg2">
                    <a:lumMod val="50000"/>
                  </a:schemeClr>
                </a:solidFill>
              </a:rPr>
              <a:t>, </a:t>
            </a:r>
            <a:r>
              <a:rPr lang="en-GB" dirty="0" err="1">
                <a:solidFill>
                  <a:schemeClr val="bg2">
                    <a:lumMod val="50000"/>
                  </a:schemeClr>
                </a:solidFill>
              </a:rPr>
              <a:t>vulputate</a:t>
            </a:r>
            <a:r>
              <a:rPr lang="en-GB" dirty="0">
                <a:solidFill>
                  <a:schemeClr val="bg2">
                    <a:lumMod val="50000"/>
                  </a:schemeClr>
                </a:solidFill>
              </a:rPr>
              <a:t> </a:t>
            </a:r>
            <a:r>
              <a:rPr lang="en-GB" dirty="0" err="1">
                <a:solidFill>
                  <a:schemeClr val="bg2">
                    <a:lumMod val="50000"/>
                  </a:schemeClr>
                </a:solidFill>
              </a:rPr>
              <a:t>eget</a:t>
            </a:r>
            <a:r>
              <a:rPr lang="en-GB" dirty="0">
                <a:solidFill>
                  <a:schemeClr val="bg2">
                    <a:lumMod val="50000"/>
                  </a:schemeClr>
                </a:solidFill>
              </a:rPr>
              <a:t>, </a:t>
            </a:r>
            <a:r>
              <a:rPr lang="en-GB" dirty="0" err="1">
                <a:solidFill>
                  <a:schemeClr val="bg2">
                    <a:lumMod val="50000"/>
                  </a:schemeClr>
                </a:solidFill>
              </a:rPr>
              <a:t>arcu</a:t>
            </a:r>
            <a:r>
              <a:rPr lang="en-GB" dirty="0">
                <a:solidFill>
                  <a:schemeClr val="bg2">
                    <a:lumMod val="50000"/>
                  </a:schemeClr>
                </a:solidFill>
              </a:rPr>
              <a:t>. In </a:t>
            </a:r>
            <a:r>
              <a:rPr lang="en-GB" dirty="0" err="1">
                <a:solidFill>
                  <a:schemeClr val="bg2">
                    <a:lumMod val="50000"/>
                  </a:schemeClr>
                </a:solidFill>
              </a:rPr>
              <a:t>enim</a:t>
            </a:r>
            <a:r>
              <a:rPr lang="en-GB" dirty="0">
                <a:solidFill>
                  <a:schemeClr val="bg2">
                    <a:lumMod val="50000"/>
                  </a:schemeClr>
                </a:solidFill>
              </a:rPr>
              <a:t> </a:t>
            </a:r>
            <a:r>
              <a:rPr lang="en-GB" dirty="0" err="1">
                <a:solidFill>
                  <a:schemeClr val="bg2">
                    <a:lumMod val="50000"/>
                  </a:schemeClr>
                </a:solidFill>
              </a:rPr>
              <a:t>justo</a:t>
            </a:r>
            <a:r>
              <a:rPr lang="en-GB" dirty="0">
                <a:solidFill>
                  <a:schemeClr val="bg2">
                    <a:lumMod val="50000"/>
                  </a:schemeClr>
                </a:solidFill>
              </a:rPr>
              <a:t>, </a:t>
            </a:r>
            <a:r>
              <a:rPr lang="en-GB" dirty="0" err="1">
                <a:solidFill>
                  <a:schemeClr val="bg2">
                    <a:lumMod val="50000"/>
                  </a:schemeClr>
                </a:solidFill>
              </a:rPr>
              <a:t>rhoncus</a:t>
            </a:r>
            <a:r>
              <a:rPr lang="en-GB" dirty="0">
                <a:solidFill>
                  <a:schemeClr val="bg2">
                    <a:lumMod val="50000"/>
                  </a:schemeClr>
                </a:solidFill>
              </a:rPr>
              <a:t> </a:t>
            </a:r>
            <a:r>
              <a:rPr lang="en-GB" dirty="0" err="1">
                <a:solidFill>
                  <a:schemeClr val="bg2">
                    <a:lumMod val="50000"/>
                  </a:schemeClr>
                </a:solidFill>
              </a:rPr>
              <a:t>ut</a:t>
            </a:r>
            <a:r>
              <a:rPr lang="en-GB" dirty="0">
                <a:solidFill>
                  <a:schemeClr val="bg2">
                    <a:lumMod val="50000"/>
                  </a:schemeClr>
                </a:solidFill>
              </a:rPr>
              <a:t>, </a:t>
            </a:r>
            <a:r>
              <a:rPr lang="en-GB" dirty="0" err="1">
                <a:solidFill>
                  <a:schemeClr val="bg2">
                    <a:lumMod val="50000"/>
                  </a:schemeClr>
                </a:solidFill>
              </a:rPr>
              <a:t>imperdiet</a:t>
            </a:r>
            <a:r>
              <a:rPr lang="en-GB" dirty="0">
                <a:solidFill>
                  <a:schemeClr val="bg2">
                    <a:lumMod val="50000"/>
                  </a:schemeClr>
                </a:solidFill>
              </a:rPr>
              <a:t> a, </a:t>
            </a:r>
            <a:r>
              <a:rPr lang="en-GB" dirty="0" err="1">
                <a:solidFill>
                  <a:schemeClr val="bg2">
                    <a:lumMod val="50000"/>
                  </a:schemeClr>
                </a:solidFill>
              </a:rPr>
              <a:t>venenatis</a:t>
            </a:r>
            <a:r>
              <a:rPr lang="en-GB" dirty="0">
                <a:solidFill>
                  <a:schemeClr val="bg2">
                    <a:lumMod val="50000"/>
                  </a:schemeClr>
                </a:solidFill>
              </a:rPr>
              <a:t> vitae, </a:t>
            </a:r>
            <a:r>
              <a:rPr lang="en-GB" dirty="0" err="1">
                <a:solidFill>
                  <a:schemeClr val="bg2">
                    <a:lumMod val="50000"/>
                  </a:schemeClr>
                </a:solidFill>
              </a:rPr>
              <a:t>justo</a:t>
            </a:r>
            <a:r>
              <a:rPr lang="en-GB" dirty="0">
                <a:solidFill>
                  <a:schemeClr val="bg2">
                    <a:lumMod val="50000"/>
                  </a:schemeClr>
                </a:solidFill>
              </a:rPr>
              <a:t>. </a:t>
            </a:r>
            <a:r>
              <a:rPr lang="en-GB" dirty="0" err="1">
                <a:solidFill>
                  <a:schemeClr val="bg2">
                    <a:lumMod val="50000"/>
                  </a:schemeClr>
                </a:solidFill>
              </a:rPr>
              <a:t>Nullam</a:t>
            </a:r>
            <a:r>
              <a:rPr lang="en-GB" dirty="0">
                <a:solidFill>
                  <a:schemeClr val="bg2">
                    <a:lumMod val="50000"/>
                  </a:schemeClr>
                </a:solidFill>
              </a:rPr>
              <a:t> dictum </a:t>
            </a:r>
            <a:r>
              <a:rPr lang="en-GB" dirty="0" err="1">
                <a:solidFill>
                  <a:schemeClr val="bg2">
                    <a:lumMod val="50000"/>
                  </a:schemeClr>
                </a:solidFill>
              </a:rPr>
              <a:t>felis</a:t>
            </a:r>
            <a:r>
              <a:rPr lang="en-GB" dirty="0">
                <a:solidFill>
                  <a:schemeClr val="bg2">
                    <a:lumMod val="50000"/>
                  </a:schemeClr>
                </a:solidFill>
              </a:rPr>
              <a:t> </a:t>
            </a:r>
            <a:r>
              <a:rPr lang="en-GB" dirty="0" err="1">
                <a:solidFill>
                  <a:schemeClr val="bg2">
                    <a:lumMod val="50000"/>
                  </a:schemeClr>
                </a:solidFill>
              </a:rPr>
              <a:t>eu</a:t>
            </a:r>
            <a:r>
              <a:rPr lang="en-GB" dirty="0">
                <a:solidFill>
                  <a:schemeClr val="bg2">
                    <a:lumMod val="50000"/>
                  </a:schemeClr>
                </a:solidFill>
              </a:rPr>
              <a:t> </a:t>
            </a:r>
            <a:r>
              <a:rPr lang="en-GB" dirty="0" err="1">
                <a:solidFill>
                  <a:schemeClr val="bg2">
                    <a:lumMod val="50000"/>
                  </a:schemeClr>
                </a:solidFill>
              </a:rPr>
              <a:t>pede</a:t>
            </a:r>
            <a:r>
              <a:rPr lang="en-GB" dirty="0">
                <a:solidFill>
                  <a:schemeClr val="bg2">
                    <a:lumMod val="50000"/>
                  </a:schemeClr>
                </a:solidFill>
              </a:rPr>
              <a:t> </a:t>
            </a:r>
            <a:r>
              <a:rPr lang="en-GB" dirty="0" err="1">
                <a:solidFill>
                  <a:schemeClr val="bg2">
                    <a:lumMod val="50000"/>
                  </a:schemeClr>
                </a:solidFill>
              </a:rPr>
              <a:t>mollis</a:t>
            </a:r>
            <a:r>
              <a:rPr lang="en-GB" dirty="0">
                <a:solidFill>
                  <a:schemeClr val="bg2">
                    <a:lumMod val="50000"/>
                  </a:schemeClr>
                </a:solidFill>
              </a:rPr>
              <a:t> </a:t>
            </a:r>
            <a:r>
              <a:rPr lang="en-GB" dirty="0" err="1">
                <a:solidFill>
                  <a:schemeClr val="bg2">
                    <a:lumMod val="50000"/>
                  </a:schemeClr>
                </a:solidFill>
              </a:rPr>
              <a:t>pretium</a:t>
            </a:r>
            <a:r>
              <a:rPr lang="en-GB" dirty="0">
                <a:solidFill>
                  <a:schemeClr val="bg2">
                    <a:lumMod val="50000"/>
                  </a:schemeClr>
                </a:solidFill>
              </a:rPr>
              <a:t>. Integer </a:t>
            </a:r>
            <a:r>
              <a:rPr lang="en-GB" dirty="0" err="1">
                <a:solidFill>
                  <a:schemeClr val="bg2">
                    <a:lumMod val="50000"/>
                  </a:schemeClr>
                </a:solidFill>
              </a:rPr>
              <a:t>tincidunt</a:t>
            </a:r>
            <a:r>
              <a:rPr lang="en-GB" dirty="0">
                <a:solidFill>
                  <a:schemeClr val="bg2">
                    <a:lumMod val="50000"/>
                  </a:schemeClr>
                </a:solidFill>
              </a:rPr>
              <a:t>. </a:t>
            </a:r>
            <a:r>
              <a:rPr lang="en-GB" dirty="0" err="1">
                <a:solidFill>
                  <a:schemeClr val="bg2">
                    <a:lumMod val="50000"/>
                  </a:schemeClr>
                </a:solidFill>
              </a:rPr>
              <a:t>Cras</a:t>
            </a:r>
            <a:r>
              <a:rPr lang="en-GB" dirty="0">
                <a:solidFill>
                  <a:schemeClr val="bg2">
                    <a:lumMod val="50000"/>
                  </a:schemeClr>
                </a:solidFill>
              </a:rPr>
              <a:t> </a:t>
            </a:r>
            <a:r>
              <a:rPr lang="en-GB" dirty="0" err="1">
                <a:solidFill>
                  <a:schemeClr val="bg2">
                    <a:lumMod val="50000"/>
                  </a:schemeClr>
                </a:solidFill>
              </a:rPr>
              <a:t>dapibus</a:t>
            </a:r>
            <a:r>
              <a:rPr lang="en-GB" dirty="0">
                <a:solidFill>
                  <a:schemeClr val="bg2">
                    <a:lumMod val="50000"/>
                  </a:schemeClr>
                </a:solidFill>
              </a:rPr>
              <a:t>. </a:t>
            </a:r>
          </a:p>
          <a:p>
            <a:pPr>
              <a:defRPr/>
            </a:pPr>
            <a:endParaRPr lang="en-GB" dirty="0">
              <a:solidFill>
                <a:schemeClr val="bg2">
                  <a:lumMod val="50000"/>
                </a:schemeClr>
              </a:solidFill>
            </a:endParaRPr>
          </a:p>
          <a:p>
            <a:pPr algn="just">
              <a:spcBef>
                <a:spcPct val="0"/>
              </a:spcBef>
              <a:defRPr/>
            </a:pPr>
            <a:r>
              <a:rPr lang="en-US" altLang="en-US" sz="4800" i="1" dirty="0" smtClean="0">
                <a:solidFill>
                  <a:schemeClr val="bg2">
                    <a:lumMod val="75000"/>
                  </a:schemeClr>
                </a:solidFill>
                <a:latin typeface="EC Square Sans Pro Medium" panose="020B0500000000020004" pitchFamily="34" charset="0"/>
              </a:rPr>
              <a:t>Title 3</a:t>
            </a:r>
            <a:endParaRPr lang="en-US" altLang="en-US" sz="4800" i="1" dirty="0">
              <a:solidFill>
                <a:schemeClr val="bg2">
                  <a:lumMod val="75000"/>
                </a:schemeClr>
              </a:solidFill>
              <a:latin typeface="EC Square Sans Pro Medium" panose="020B0500000000020004" pitchFamily="34" charset="0"/>
            </a:endParaRPr>
          </a:p>
          <a:p>
            <a:pPr>
              <a:defRPr/>
            </a:pPr>
            <a:endParaRPr lang="en-GB" dirty="0">
              <a:solidFill>
                <a:schemeClr val="bg2">
                  <a:lumMod val="50000"/>
                </a:schemeClr>
              </a:solidFill>
            </a:endParaRPr>
          </a:p>
          <a:p>
            <a:pPr>
              <a:defRPr/>
            </a:pPr>
            <a:r>
              <a:rPr lang="en-GB" sz="4000" dirty="0" smtClean="0">
                <a:solidFill>
                  <a:schemeClr val="bg2">
                    <a:lumMod val="75000"/>
                  </a:schemeClr>
                </a:solidFill>
                <a:latin typeface="EC Square Sans Pro Medium" panose="020B0500000000020004" pitchFamily="34" charset="0"/>
              </a:rPr>
              <a:t>Bullets 1</a:t>
            </a:r>
            <a:endParaRPr lang="en-GB" sz="4000" dirty="0">
              <a:solidFill>
                <a:schemeClr val="bg2">
                  <a:lumMod val="75000"/>
                </a:schemeClr>
              </a:solidFill>
              <a:latin typeface="EC Square Sans Pro Medium" panose="020B0500000000020004" pitchFamily="34" charset="0"/>
            </a:endParaRPr>
          </a:p>
          <a:p>
            <a:pPr>
              <a:defRPr/>
            </a:pPr>
            <a:endParaRPr lang="en-GB" dirty="0">
              <a:solidFill>
                <a:schemeClr val="bg2">
                  <a:lumMod val="50000"/>
                </a:schemeClr>
              </a:solidFill>
              <a:latin typeface="EC Square Sans Cond Pro Medium" panose="020B0606000000020004" pitchFamily="34" charset="0"/>
            </a:endParaRPr>
          </a:p>
          <a:p>
            <a:pPr marL="571500" indent="-571500">
              <a:spcAft>
                <a:spcPts val="600"/>
              </a:spcAft>
              <a:buFont typeface="Wingdings" panose="05000000000000000000" pitchFamily="2" charset="2"/>
              <a:buChar char="§"/>
              <a:defRPr/>
            </a:pPr>
            <a:r>
              <a:rPr lang="en-GB" dirty="0" smtClean="0">
                <a:solidFill>
                  <a:schemeClr val="bg2">
                    <a:lumMod val="50000"/>
                  </a:schemeClr>
                </a:solidFill>
              </a:rPr>
              <a:t>Containment </a:t>
            </a:r>
            <a:r>
              <a:rPr lang="en-GB" dirty="0">
                <a:solidFill>
                  <a:schemeClr val="bg2">
                    <a:lumMod val="50000"/>
                  </a:schemeClr>
                </a:solidFill>
              </a:rPr>
              <a:t>and </a:t>
            </a:r>
            <a:r>
              <a:rPr lang="en-GB" dirty="0" smtClean="0">
                <a:solidFill>
                  <a:schemeClr val="bg2">
                    <a:lumMod val="50000"/>
                  </a:schemeClr>
                </a:solidFill>
              </a:rPr>
              <a:t>Surveillance</a:t>
            </a:r>
          </a:p>
          <a:p>
            <a:pPr marL="571500" indent="-571500">
              <a:spcAft>
                <a:spcPts val="600"/>
              </a:spcAft>
              <a:buFont typeface="Wingdings" panose="05000000000000000000" pitchFamily="2" charset="2"/>
              <a:buChar char="§"/>
              <a:defRPr/>
            </a:pPr>
            <a:r>
              <a:rPr lang="en-GB" dirty="0" smtClean="0">
                <a:solidFill>
                  <a:schemeClr val="bg2">
                    <a:lumMod val="50000"/>
                  </a:schemeClr>
                </a:solidFill>
              </a:rPr>
              <a:t>Techniques </a:t>
            </a:r>
            <a:r>
              <a:rPr lang="en-GB" dirty="0">
                <a:solidFill>
                  <a:schemeClr val="bg2">
                    <a:lumMod val="50000"/>
                  </a:schemeClr>
                </a:solidFill>
              </a:rPr>
              <a:t>and Standards for Destructive </a:t>
            </a:r>
            <a:r>
              <a:rPr lang="en-GB" dirty="0" smtClean="0">
                <a:solidFill>
                  <a:schemeClr val="bg2">
                    <a:lumMod val="50000"/>
                  </a:schemeClr>
                </a:solidFill>
              </a:rPr>
              <a:t>Analysis</a:t>
            </a:r>
          </a:p>
          <a:p>
            <a:pPr marL="571500" indent="-571500">
              <a:spcAft>
                <a:spcPts val="600"/>
              </a:spcAft>
              <a:buFont typeface="Wingdings" panose="05000000000000000000" pitchFamily="2" charset="2"/>
              <a:buChar char="§"/>
              <a:defRPr/>
            </a:pPr>
            <a:r>
              <a:rPr lang="en-GB" dirty="0" smtClean="0">
                <a:solidFill>
                  <a:schemeClr val="bg2">
                    <a:lumMod val="50000"/>
                  </a:schemeClr>
                </a:solidFill>
              </a:rPr>
              <a:t>Techniques </a:t>
            </a:r>
            <a:r>
              <a:rPr lang="en-GB" dirty="0">
                <a:solidFill>
                  <a:schemeClr val="bg2">
                    <a:lumMod val="50000"/>
                  </a:schemeClr>
                </a:solidFill>
              </a:rPr>
              <a:t>and Standards for Non-Destructive </a:t>
            </a:r>
            <a:r>
              <a:rPr lang="en-GB" dirty="0" smtClean="0">
                <a:solidFill>
                  <a:schemeClr val="bg2">
                    <a:lumMod val="50000"/>
                  </a:schemeClr>
                </a:solidFill>
              </a:rPr>
              <a:t>Analysis</a:t>
            </a:r>
          </a:p>
          <a:p>
            <a:pPr marL="571500" indent="-571500">
              <a:buFont typeface="Arial" panose="020B0604020202020204" pitchFamily="34" charset="0"/>
              <a:buChar char="•"/>
              <a:defRPr/>
            </a:pPr>
            <a:endParaRPr lang="en-GB" dirty="0">
              <a:solidFill>
                <a:schemeClr val="bg2">
                  <a:lumMod val="50000"/>
                </a:schemeClr>
              </a:solidFill>
            </a:endParaRPr>
          </a:p>
          <a:p>
            <a:pPr>
              <a:defRPr/>
            </a:pPr>
            <a:r>
              <a:rPr lang="en-GB" sz="4000" dirty="0">
                <a:solidFill>
                  <a:schemeClr val="bg2">
                    <a:lumMod val="75000"/>
                  </a:schemeClr>
                </a:solidFill>
                <a:latin typeface="EC Square Sans Pro Medium" panose="020B0500000000020004" pitchFamily="34" charset="0"/>
              </a:rPr>
              <a:t>Bullets </a:t>
            </a:r>
            <a:r>
              <a:rPr lang="en-GB" sz="4000" dirty="0" smtClean="0">
                <a:solidFill>
                  <a:schemeClr val="bg2">
                    <a:lumMod val="75000"/>
                  </a:schemeClr>
                </a:solidFill>
                <a:latin typeface="EC Square Sans Pro Medium" panose="020B0500000000020004" pitchFamily="34" charset="0"/>
              </a:rPr>
              <a:t>2</a:t>
            </a:r>
            <a:endParaRPr lang="en-GB" sz="4000" dirty="0">
              <a:solidFill>
                <a:schemeClr val="bg2">
                  <a:lumMod val="75000"/>
                </a:schemeClr>
              </a:solidFill>
              <a:latin typeface="EC Square Sans Pro Medium" panose="020B0500000000020004" pitchFamily="34" charset="0"/>
            </a:endParaRPr>
          </a:p>
          <a:p>
            <a:pPr>
              <a:defRPr/>
            </a:pPr>
            <a:endParaRPr lang="en-GB" sz="4000" dirty="0">
              <a:solidFill>
                <a:schemeClr val="bg2">
                  <a:lumMod val="75000"/>
                </a:schemeClr>
              </a:solidFill>
              <a:latin typeface="EC Square Sans Pro Medium" panose="020B0500000000020004" pitchFamily="34" charset="0"/>
            </a:endParaRPr>
          </a:p>
          <a:p>
            <a:pPr marL="571500" indent="-571500">
              <a:spcAft>
                <a:spcPts val="600"/>
              </a:spcAft>
              <a:buFont typeface="Wingdings" panose="05000000000000000000" pitchFamily="2" charset="2"/>
              <a:buChar char="§"/>
              <a:defRPr/>
            </a:pPr>
            <a:r>
              <a:rPr lang="it-IT" dirty="0" err="1" smtClean="0">
                <a:solidFill>
                  <a:schemeClr val="bg2">
                    <a:lumMod val="50000"/>
                  </a:schemeClr>
                </a:solidFill>
              </a:rPr>
              <a:t>Final</a:t>
            </a:r>
            <a:r>
              <a:rPr lang="it-IT" dirty="0" smtClean="0">
                <a:solidFill>
                  <a:schemeClr val="bg2">
                    <a:lumMod val="50000"/>
                  </a:schemeClr>
                </a:solidFill>
              </a:rPr>
              <a:t> </a:t>
            </a:r>
            <a:r>
              <a:rPr lang="it-IT" dirty="0" err="1" smtClean="0">
                <a:solidFill>
                  <a:schemeClr val="bg2">
                    <a:lumMod val="50000"/>
                  </a:schemeClr>
                </a:solidFill>
              </a:rPr>
              <a:t>Disposal</a:t>
            </a:r>
            <a:endParaRPr lang="en-GB" dirty="0">
              <a:solidFill>
                <a:schemeClr val="bg2">
                  <a:lumMod val="50000"/>
                </a:schemeClr>
              </a:solidFill>
            </a:endParaRPr>
          </a:p>
          <a:p>
            <a:pPr marL="571500" indent="-571500">
              <a:spcAft>
                <a:spcPts val="600"/>
              </a:spcAft>
              <a:buFont typeface="Wingdings" panose="05000000000000000000" pitchFamily="2" charset="2"/>
              <a:buChar char="§"/>
              <a:defRPr/>
            </a:pPr>
            <a:r>
              <a:rPr lang="en-GB" dirty="0" smtClean="0">
                <a:solidFill>
                  <a:schemeClr val="bg2">
                    <a:lumMod val="50000"/>
                  </a:schemeClr>
                </a:solidFill>
              </a:rPr>
              <a:t>Export </a:t>
            </a:r>
            <a:r>
              <a:rPr lang="en-GB" dirty="0">
                <a:solidFill>
                  <a:schemeClr val="bg2">
                    <a:lumMod val="50000"/>
                  </a:schemeClr>
                </a:solidFill>
              </a:rPr>
              <a:t>Control</a:t>
            </a:r>
          </a:p>
          <a:p>
            <a:pPr marL="571500" indent="-571500">
              <a:spcAft>
                <a:spcPts val="600"/>
              </a:spcAft>
              <a:buFont typeface="Wingdings" panose="05000000000000000000" pitchFamily="2" charset="2"/>
              <a:buChar char="§"/>
              <a:defRPr/>
            </a:pPr>
            <a:r>
              <a:rPr lang="en-GB" dirty="0" smtClean="0">
                <a:solidFill>
                  <a:schemeClr val="bg2">
                    <a:lumMod val="50000"/>
                  </a:schemeClr>
                </a:solidFill>
              </a:rPr>
              <a:t>Implementation </a:t>
            </a:r>
            <a:r>
              <a:rPr lang="en-GB" dirty="0">
                <a:solidFill>
                  <a:schemeClr val="bg2">
                    <a:lumMod val="50000"/>
                  </a:schemeClr>
                </a:solidFill>
              </a:rPr>
              <a:t>of Safeguards</a:t>
            </a:r>
          </a:p>
          <a:p>
            <a:pPr marL="571500" indent="-571500">
              <a:spcAft>
                <a:spcPts val="600"/>
              </a:spcAft>
              <a:buFont typeface="Wingdings" panose="05000000000000000000" pitchFamily="2" charset="2"/>
              <a:buChar char="§"/>
              <a:defRPr/>
            </a:pPr>
            <a:r>
              <a:rPr lang="en-GB" dirty="0" smtClean="0">
                <a:solidFill>
                  <a:schemeClr val="bg2">
                    <a:lumMod val="50000"/>
                  </a:schemeClr>
                </a:solidFill>
              </a:rPr>
              <a:t>Training </a:t>
            </a:r>
            <a:r>
              <a:rPr lang="en-GB" dirty="0">
                <a:solidFill>
                  <a:schemeClr val="bg2">
                    <a:lumMod val="50000"/>
                  </a:schemeClr>
                </a:solidFill>
              </a:rPr>
              <a:t>and Knowledge Management</a:t>
            </a:r>
          </a:p>
          <a:p>
            <a:pPr marL="571500" indent="-571500">
              <a:spcAft>
                <a:spcPts val="600"/>
              </a:spcAft>
              <a:buFont typeface="Wingdings" panose="05000000000000000000" pitchFamily="2" charset="2"/>
              <a:buChar char="§"/>
              <a:defRPr/>
            </a:pPr>
            <a:r>
              <a:rPr lang="en-GB" dirty="0" smtClean="0">
                <a:solidFill>
                  <a:schemeClr val="bg2">
                    <a:lumMod val="50000"/>
                  </a:schemeClr>
                </a:solidFill>
              </a:rPr>
              <a:t>Verification </a:t>
            </a:r>
            <a:r>
              <a:rPr lang="en-GB" dirty="0">
                <a:solidFill>
                  <a:schemeClr val="bg2">
                    <a:lumMod val="50000"/>
                  </a:schemeClr>
                </a:solidFill>
              </a:rPr>
              <a:t>Technologies and Methodologies</a:t>
            </a:r>
          </a:p>
          <a:p>
            <a:pPr algn="just">
              <a:spcAft>
                <a:spcPts val="0"/>
              </a:spcAft>
              <a:defRPr/>
            </a:pPr>
            <a:endParaRPr lang="en-GB" sz="4800" i="1" dirty="0" smtClean="0">
              <a:solidFill>
                <a:schemeClr val="bg2">
                  <a:lumMod val="75000"/>
                </a:schemeClr>
              </a:solidFill>
              <a:latin typeface="EC Square Sans Pro Medium" panose="020B0500000000020004" pitchFamily="34" charset="0"/>
            </a:endParaRPr>
          </a:p>
          <a:p>
            <a:pPr algn="just">
              <a:spcBef>
                <a:spcPct val="0"/>
              </a:spcBef>
              <a:defRPr/>
            </a:pPr>
            <a:r>
              <a:rPr lang="en-US" altLang="en-US" sz="4800" i="1" dirty="0">
                <a:solidFill>
                  <a:schemeClr val="bg2">
                    <a:lumMod val="75000"/>
                  </a:schemeClr>
                </a:solidFill>
                <a:latin typeface="EC Square Sans Pro Medium" panose="020B0500000000020004" pitchFamily="34" charset="0"/>
              </a:rPr>
              <a:t>Title </a:t>
            </a:r>
            <a:r>
              <a:rPr lang="en-US" altLang="en-US" sz="4800" i="1" dirty="0" smtClean="0">
                <a:solidFill>
                  <a:schemeClr val="bg2">
                    <a:lumMod val="75000"/>
                  </a:schemeClr>
                </a:solidFill>
                <a:latin typeface="EC Square Sans Pro Medium" panose="020B0500000000020004" pitchFamily="34" charset="0"/>
              </a:rPr>
              <a:t>4</a:t>
            </a:r>
            <a:endParaRPr lang="en-US" altLang="en-US" sz="4800" i="1" dirty="0">
              <a:solidFill>
                <a:schemeClr val="bg2">
                  <a:lumMod val="75000"/>
                </a:schemeClr>
              </a:solidFill>
              <a:latin typeface="EC Square Sans Pro Medium" panose="020B0500000000020004" pitchFamily="34" charset="0"/>
            </a:endParaRPr>
          </a:p>
          <a:p>
            <a:pPr algn="just">
              <a:spcAft>
                <a:spcPts val="0"/>
              </a:spcAft>
              <a:defRPr/>
            </a:pPr>
            <a:endParaRPr lang="en-GB" dirty="0">
              <a:solidFill>
                <a:schemeClr val="bg2">
                  <a:lumMod val="50000"/>
                </a:schemeClr>
              </a:solidFill>
              <a:latin typeface="PFSquareSansPro-Medium" charset="0"/>
            </a:endParaRPr>
          </a:p>
          <a:p>
            <a:pPr algn="just">
              <a:spcAft>
                <a:spcPts val="1800"/>
              </a:spcAft>
              <a:defRPr/>
            </a:pPr>
            <a:r>
              <a:rPr lang="en-GB" dirty="0">
                <a:solidFill>
                  <a:schemeClr val="bg2">
                    <a:lumMod val="50000"/>
                  </a:schemeClr>
                </a:solidFill>
              </a:rPr>
              <a:t>Lorem ipsum </a:t>
            </a:r>
            <a:r>
              <a:rPr lang="en-GB" dirty="0" err="1">
                <a:solidFill>
                  <a:schemeClr val="bg2">
                    <a:lumMod val="50000"/>
                  </a:schemeClr>
                </a:solidFill>
              </a:rPr>
              <a:t>dolor</a:t>
            </a:r>
            <a:r>
              <a:rPr lang="en-GB" dirty="0">
                <a:solidFill>
                  <a:schemeClr val="bg2">
                    <a:lumMod val="50000"/>
                  </a:schemeClr>
                </a:solidFill>
              </a:rPr>
              <a:t> sit </a:t>
            </a:r>
            <a:r>
              <a:rPr lang="en-GB" dirty="0" err="1">
                <a:solidFill>
                  <a:schemeClr val="bg2">
                    <a:lumMod val="50000"/>
                  </a:schemeClr>
                </a:solidFill>
              </a:rPr>
              <a:t>amet</a:t>
            </a:r>
            <a:r>
              <a:rPr lang="en-GB" dirty="0">
                <a:solidFill>
                  <a:schemeClr val="bg2">
                    <a:lumMod val="50000"/>
                  </a:schemeClr>
                </a:solidFill>
              </a:rPr>
              <a:t>, </a:t>
            </a:r>
            <a:r>
              <a:rPr lang="en-GB" dirty="0" err="1">
                <a:solidFill>
                  <a:schemeClr val="bg2">
                    <a:lumMod val="50000"/>
                  </a:schemeClr>
                </a:solidFill>
              </a:rPr>
              <a:t>consectetuer</a:t>
            </a:r>
            <a:r>
              <a:rPr lang="en-GB" dirty="0">
                <a:solidFill>
                  <a:schemeClr val="bg2">
                    <a:lumMod val="50000"/>
                  </a:schemeClr>
                </a:solidFill>
              </a:rPr>
              <a:t> </a:t>
            </a:r>
            <a:r>
              <a:rPr lang="en-GB" dirty="0" err="1">
                <a:solidFill>
                  <a:schemeClr val="bg2">
                    <a:lumMod val="50000"/>
                  </a:schemeClr>
                </a:solidFill>
              </a:rPr>
              <a:t>adipiscing</a:t>
            </a:r>
            <a:r>
              <a:rPr lang="en-GB" dirty="0">
                <a:solidFill>
                  <a:schemeClr val="bg2">
                    <a:lumMod val="50000"/>
                  </a:schemeClr>
                </a:solidFill>
              </a:rPr>
              <a:t> </a:t>
            </a:r>
            <a:r>
              <a:rPr lang="en-GB" dirty="0" err="1">
                <a:solidFill>
                  <a:schemeClr val="bg2">
                    <a:lumMod val="50000"/>
                  </a:schemeClr>
                </a:solidFill>
              </a:rPr>
              <a:t>elit</a:t>
            </a:r>
            <a:r>
              <a:rPr lang="en-GB" dirty="0">
                <a:solidFill>
                  <a:schemeClr val="bg2">
                    <a:lumMod val="50000"/>
                  </a:schemeClr>
                </a:solidFill>
              </a:rPr>
              <a:t>. </a:t>
            </a:r>
            <a:r>
              <a:rPr lang="en-GB" dirty="0" err="1">
                <a:solidFill>
                  <a:schemeClr val="bg2">
                    <a:lumMod val="50000"/>
                  </a:schemeClr>
                </a:solidFill>
              </a:rPr>
              <a:t>Aenean</a:t>
            </a:r>
            <a:r>
              <a:rPr lang="en-GB" dirty="0">
                <a:solidFill>
                  <a:schemeClr val="bg2">
                    <a:lumMod val="50000"/>
                  </a:schemeClr>
                </a:solidFill>
              </a:rPr>
              <a:t> </a:t>
            </a:r>
            <a:r>
              <a:rPr lang="en-GB" dirty="0" err="1">
                <a:solidFill>
                  <a:schemeClr val="bg2">
                    <a:lumMod val="50000"/>
                  </a:schemeClr>
                </a:solidFill>
              </a:rPr>
              <a:t>commodo</a:t>
            </a:r>
            <a:r>
              <a:rPr lang="en-GB" dirty="0">
                <a:solidFill>
                  <a:schemeClr val="bg2">
                    <a:lumMod val="50000"/>
                  </a:schemeClr>
                </a:solidFill>
              </a:rPr>
              <a:t> ligula </a:t>
            </a:r>
            <a:r>
              <a:rPr lang="en-GB" dirty="0" err="1">
                <a:solidFill>
                  <a:schemeClr val="bg2">
                    <a:lumMod val="50000"/>
                  </a:schemeClr>
                </a:solidFill>
              </a:rPr>
              <a:t>eget</a:t>
            </a:r>
            <a:r>
              <a:rPr lang="en-GB" dirty="0">
                <a:solidFill>
                  <a:schemeClr val="bg2">
                    <a:lumMod val="50000"/>
                  </a:schemeClr>
                </a:solidFill>
              </a:rPr>
              <a:t> </a:t>
            </a:r>
            <a:r>
              <a:rPr lang="en-GB" dirty="0" err="1">
                <a:solidFill>
                  <a:schemeClr val="bg2">
                    <a:lumMod val="50000"/>
                  </a:schemeClr>
                </a:solidFill>
              </a:rPr>
              <a:t>dolor</a:t>
            </a:r>
            <a:r>
              <a:rPr lang="en-GB" dirty="0">
                <a:solidFill>
                  <a:schemeClr val="bg2">
                    <a:lumMod val="50000"/>
                  </a:schemeClr>
                </a:solidFill>
              </a:rPr>
              <a:t>. </a:t>
            </a:r>
            <a:r>
              <a:rPr lang="en-GB" dirty="0" err="1">
                <a:solidFill>
                  <a:schemeClr val="bg2">
                    <a:lumMod val="50000"/>
                  </a:schemeClr>
                </a:solidFill>
              </a:rPr>
              <a:t>Aenean</a:t>
            </a:r>
            <a:r>
              <a:rPr lang="en-GB" dirty="0">
                <a:solidFill>
                  <a:schemeClr val="bg2">
                    <a:lumMod val="50000"/>
                  </a:schemeClr>
                </a:solidFill>
              </a:rPr>
              <a:t> </a:t>
            </a:r>
            <a:r>
              <a:rPr lang="en-GB" dirty="0" err="1">
                <a:solidFill>
                  <a:schemeClr val="bg2">
                    <a:lumMod val="50000"/>
                  </a:schemeClr>
                </a:solidFill>
              </a:rPr>
              <a:t>massa</a:t>
            </a:r>
            <a:r>
              <a:rPr lang="en-GB" dirty="0">
                <a:solidFill>
                  <a:schemeClr val="bg2">
                    <a:lumMod val="50000"/>
                  </a:schemeClr>
                </a:solidFill>
              </a:rPr>
              <a:t>. Cum </a:t>
            </a:r>
            <a:r>
              <a:rPr lang="en-GB" dirty="0" err="1">
                <a:solidFill>
                  <a:schemeClr val="bg2">
                    <a:lumMod val="50000"/>
                  </a:schemeClr>
                </a:solidFill>
              </a:rPr>
              <a:t>sociis</a:t>
            </a:r>
            <a:r>
              <a:rPr lang="en-GB" dirty="0">
                <a:solidFill>
                  <a:schemeClr val="bg2">
                    <a:lumMod val="50000"/>
                  </a:schemeClr>
                </a:solidFill>
              </a:rPr>
              <a:t> </a:t>
            </a:r>
            <a:r>
              <a:rPr lang="en-GB" dirty="0" err="1">
                <a:solidFill>
                  <a:schemeClr val="bg2">
                    <a:lumMod val="50000"/>
                  </a:schemeClr>
                </a:solidFill>
              </a:rPr>
              <a:t>natoque</a:t>
            </a:r>
            <a:r>
              <a:rPr lang="en-GB" dirty="0">
                <a:solidFill>
                  <a:schemeClr val="bg2">
                    <a:lumMod val="50000"/>
                  </a:schemeClr>
                </a:solidFill>
              </a:rPr>
              <a:t> </a:t>
            </a:r>
            <a:r>
              <a:rPr lang="en-GB" dirty="0" err="1">
                <a:solidFill>
                  <a:schemeClr val="bg2">
                    <a:lumMod val="50000"/>
                  </a:schemeClr>
                </a:solidFill>
              </a:rPr>
              <a:t>penatibus</a:t>
            </a:r>
            <a:r>
              <a:rPr lang="en-GB" dirty="0">
                <a:solidFill>
                  <a:schemeClr val="bg2">
                    <a:lumMod val="50000"/>
                  </a:schemeClr>
                </a:solidFill>
              </a:rPr>
              <a:t> et </a:t>
            </a:r>
            <a:r>
              <a:rPr lang="en-GB" dirty="0" err="1">
                <a:solidFill>
                  <a:schemeClr val="bg2">
                    <a:lumMod val="50000"/>
                  </a:schemeClr>
                </a:solidFill>
              </a:rPr>
              <a:t>magnis</a:t>
            </a:r>
            <a:r>
              <a:rPr lang="en-GB" dirty="0">
                <a:solidFill>
                  <a:schemeClr val="bg2">
                    <a:lumMod val="50000"/>
                  </a:schemeClr>
                </a:solidFill>
              </a:rPr>
              <a:t> dis parturient </a:t>
            </a:r>
            <a:r>
              <a:rPr lang="en-GB" dirty="0" err="1">
                <a:solidFill>
                  <a:schemeClr val="bg2">
                    <a:lumMod val="50000"/>
                  </a:schemeClr>
                </a:solidFill>
              </a:rPr>
              <a:t>montes</a:t>
            </a:r>
            <a:r>
              <a:rPr lang="en-GB" dirty="0">
                <a:solidFill>
                  <a:schemeClr val="bg2">
                    <a:lumMod val="50000"/>
                  </a:schemeClr>
                </a:solidFill>
              </a:rPr>
              <a:t>, </a:t>
            </a:r>
            <a:r>
              <a:rPr lang="en-GB" dirty="0" err="1">
                <a:solidFill>
                  <a:schemeClr val="bg2">
                    <a:lumMod val="50000"/>
                  </a:schemeClr>
                </a:solidFill>
              </a:rPr>
              <a:t>nascetur</a:t>
            </a:r>
            <a:r>
              <a:rPr lang="en-GB" dirty="0">
                <a:solidFill>
                  <a:schemeClr val="bg2">
                    <a:lumMod val="50000"/>
                  </a:schemeClr>
                </a:solidFill>
              </a:rPr>
              <a:t> </a:t>
            </a:r>
            <a:r>
              <a:rPr lang="en-GB" dirty="0" err="1">
                <a:solidFill>
                  <a:schemeClr val="bg2">
                    <a:lumMod val="50000"/>
                  </a:schemeClr>
                </a:solidFill>
              </a:rPr>
              <a:t>ridiculus</a:t>
            </a:r>
            <a:r>
              <a:rPr lang="en-GB" dirty="0">
                <a:solidFill>
                  <a:schemeClr val="bg2">
                    <a:lumMod val="50000"/>
                  </a:schemeClr>
                </a:solidFill>
              </a:rPr>
              <a:t> mus. </a:t>
            </a:r>
            <a:r>
              <a:rPr lang="en-GB" dirty="0" err="1">
                <a:solidFill>
                  <a:schemeClr val="bg2">
                    <a:lumMod val="50000"/>
                  </a:schemeClr>
                </a:solidFill>
              </a:rPr>
              <a:t>Donec</a:t>
            </a:r>
            <a:r>
              <a:rPr lang="en-GB" dirty="0">
                <a:solidFill>
                  <a:schemeClr val="bg2">
                    <a:lumMod val="50000"/>
                  </a:schemeClr>
                </a:solidFill>
              </a:rPr>
              <a:t> quam </a:t>
            </a:r>
            <a:r>
              <a:rPr lang="en-GB" dirty="0" err="1">
                <a:solidFill>
                  <a:schemeClr val="bg2">
                    <a:lumMod val="50000"/>
                  </a:schemeClr>
                </a:solidFill>
              </a:rPr>
              <a:t>felis</a:t>
            </a:r>
            <a:r>
              <a:rPr lang="en-GB" dirty="0">
                <a:solidFill>
                  <a:schemeClr val="bg2">
                    <a:lumMod val="50000"/>
                  </a:schemeClr>
                </a:solidFill>
              </a:rPr>
              <a:t>, </a:t>
            </a:r>
            <a:r>
              <a:rPr lang="en-GB" dirty="0" err="1">
                <a:solidFill>
                  <a:schemeClr val="bg2">
                    <a:lumMod val="50000"/>
                  </a:schemeClr>
                </a:solidFill>
              </a:rPr>
              <a:t>ultricies</a:t>
            </a:r>
            <a:r>
              <a:rPr lang="en-GB" dirty="0">
                <a:solidFill>
                  <a:schemeClr val="bg2">
                    <a:lumMod val="50000"/>
                  </a:schemeClr>
                </a:solidFill>
              </a:rPr>
              <a:t> </a:t>
            </a:r>
            <a:r>
              <a:rPr lang="en-GB" dirty="0" err="1">
                <a:solidFill>
                  <a:schemeClr val="bg2">
                    <a:lumMod val="50000"/>
                  </a:schemeClr>
                </a:solidFill>
              </a:rPr>
              <a:t>nec</a:t>
            </a:r>
            <a:r>
              <a:rPr lang="en-GB" dirty="0">
                <a:solidFill>
                  <a:schemeClr val="bg2">
                    <a:lumMod val="50000"/>
                  </a:schemeClr>
                </a:solidFill>
              </a:rPr>
              <a:t>, </a:t>
            </a:r>
            <a:r>
              <a:rPr lang="en-GB" dirty="0" err="1">
                <a:solidFill>
                  <a:schemeClr val="bg2">
                    <a:lumMod val="50000"/>
                  </a:schemeClr>
                </a:solidFill>
              </a:rPr>
              <a:t>pellentesque</a:t>
            </a:r>
            <a:r>
              <a:rPr lang="en-GB" dirty="0">
                <a:solidFill>
                  <a:schemeClr val="bg2">
                    <a:lumMod val="50000"/>
                  </a:schemeClr>
                </a:solidFill>
              </a:rPr>
              <a:t> </a:t>
            </a:r>
            <a:r>
              <a:rPr lang="en-GB" dirty="0" err="1">
                <a:solidFill>
                  <a:schemeClr val="bg2">
                    <a:lumMod val="50000"/>
                  </a:schemeClr>
                </a:solidFill>
              </a:rPr>
              <a:t>eu</a:t>
            </a:r>
            <a:r>
              <a:rPr lang="en-GB" dirty="0">
                <a:solidFill>
                  <a:schemeClr val="bg2">
                    <a:lumMod val="50000"/>
                  </a:schemeClr>
                </a:solidFill>
              </a:rPr>
              <a:t>, </a:t>
            </a:r>
            <a:r>
              <a:rPr lang="en-GB" dirty="0" err="1">
                <a:solidFill>
                  <a:schemeClr val="bg2">
                    <a:lumMod val="50000"/>
                  </a:schemeClr>
                </a:solidFill>
              </a:rPr>
              <a:t>pretium</a:t>
            </a:r>
            <a:r>
              <a:rPr lang="en-GB" dirty="0">
                <a:solidFill>
                  <a:schemeClr val="bg2">
                    <a:lumMod val="50000"/>
                  </a:schemeClr>
                </a:solidFill>
              </a:rPr>
              <a:t> </a:t>
            </a:r>
            <a:r>
              <a:rPr lang="en-GB" dirty="0" err="1">
                <a:solidFill>
                  <a:schemeClr val="bg2">
                    <a:lumMod val="50000"/>
                  </a:schemeClr>
                </a:solidFill>
              </a:rPr>
              <a:t>quis</a:t>
            </a:r>
            <a:r>
              <a:rPr lang="en-GB" dirty="0">
                <a:solidFill>
                  <a:schemeClr val="bg2">
                    <a:lumMod val="50000"/>
                  </a:schemeClr>
                </a:solidFill>
              </a:rPr>
              <a:t>, sem. </a:t>
            </a:r>
            <a:r>
              <a:rPr lang="en-GB" dirty="0" err="1">
                <a:solidFill>
                  <a:schemeClr val="bg2">
                    <a:lumMod val="50000"/>
                  </a:schemeClr>
                </a:solidFill>
              </a:rPr>
              <a:t>Nulla</a:t>
            </a:r>
            <a:r>
              <a:rPr lang="en-GB" dirty="0">
                <a:solidFill>
                  <a:schemeClr val="bg2">
                    <a:lumMod val="50000"/>
                  </a:schemeClr>
                </a:solidFill>
              </a:rPr>
              <a:t> </a:t>
            </a:r>
            <a:r>
              <a:rPr lang="en-GB" dirty="0" err="1">
                <a:solidFill>
                  <a:schemeClr val="bg2">
                    <a:lumMod val="50000"/>
                  </a:schemeClr>
                </a:solidFill>
              </a:rPr>
              <a:t>consequat</a:t>
            </a:r>
            <a:r>
              <a:rPr lang="en-GB" dirty="0">
                <a:solidFill>
                  <a:schemeClr val="bg2">
                    <a:lumMod val="50000"/>
                  </a:schemeClr>
                </a:solidFill>
              </a:rPr>
              <a:t> </a:t>
            </a:r>
            <a:r>
              <a:rPr lang="en-GB" dirty="0" err="1">
                <a:solidFill>
                  <a:schemeClr val="bg2">
                    <a:lumMod val="50000"/>
                  </a:schemeClr>
                </a:solidFill>
              </a:rPr>
              <a:t>massa</a:t>
            </a:r>
            <a:r>
              <a:rPr lang="en-GB" dirty="0">
                <a:solidFill>
                  <a:schemeClr val="bg2">
                    <a:lumMod val="50000"/>
                  </a:schemeClr>
                </a:solidFill>
              </a:rPr>
              <a:t> </a:t>
            </a:r>
            <a:r>
              <a:rPr lang="en-GB" dirty="0" err="1">
                <a:solidFill>
                  <a:schemeClr val="bg2">
                    <a:lumMod val="50000"/>
                  </a:schemeClr>
                </a:solidFill>
              </a:rPr>
              <a:t>quis</a:t>
            </a:r>
            <a:r>
              <a:rPr lang="en-GB" dirty="0">
                <a:solidFill>
                  <a:schemeClr val="bg2">
                    <a:lumMod val="50000"/>
                  </a:schemeClr>
                </a:solidFill>
              </a:rPr>
              <a:t> </a:t>
            </a:r>
            <a:r>
              <a:rPr lang="en-GB" dirty="0" err="1">
                <a:solidFill>
                  <a:schemeClr val="bg2">
                    <a:lumMod val="50000"/>
                  </a:schemeClr>
                </a:solidFill>
              </a:rPr>
              <a:t>enim</a:t>
            </a:r>
            <a:r>
              <a:rPr lang="en-GB" dirty="0">
                <a:solidFill>
                  <a:schemeClr val="bg2">
                    <a:lumMod val="50000"/>
                  </a:schemeClr>
                </a:solidFill>
              </a:rPr>
              <a:t>. </a:t>
            </a:r>
            <a:r>
              <a:rPr lang="en-GB" dirty="0" err="1">
                <a:solidFill>
                  <a:schemeClr val="bg2">
                    <a:lumMod val="50000"/>
                  </a:schemeClr>
                </a:solidFill>
              </a:rPr>
              <a:t>Donec</a:t>
            </a:r>
            <a:r>
              <a:rPr lang="en-GB" dirty="0">
                <a:solidFill>
                  <a:schemeClr val="bg2">
                    <a:lumMod val="50000"/>
                  </a:schemeClr>
                </a:solidFill>
              </a:rPr>
              <a:t> </a:t>
            </a:r>
            <a:r>
              <a:rPr lang="en-GB" dirty="0" err="1">
                <a:solidFill>
                  <a:schemeClr val="bg2">
                    <a:lumMod val="50000"/>
                  </a:schemeClr>
                </a:solidFill>
              </a:rPr>
              <a:t>pede</a:t>
            </a:r>
            <a:r>
              <a:rPr lang="en-GB" dirty="0">
                <a:solidFill>
                  <a:schemeClr val="bg2">
                    <a:lumMod val="50000"/>
                  </a:schemeClr>
                </a:solidFill>
              </a:rPr>
              <a:t> </a:t>
            </a:r>
            <a:r>
              <a:rPr lang="en-GB" dirty="0" err="1">
                <a:solidFill>
                  <a:schemeClr val="bg2">
                    <a:lumMod val="50000"/>
                  </a:schemeClr>
                </a:solidFill>
              </a:rPr>
              <a:t>justo</a:t>
            </a:r>
            <a:r>
              <a:rPr lang="en-GB" dirty="0">
                <a:solidFill>
                  <a:schemeClr val="bg2">
                    <a:lumMod val="50000"/>
                  </a:schemeClr>
                </a:solidFill>
              </a:rPr>
              <a:t>, </a:t>
            </a:r>
            <a:r>
              <a:rPr lang="en-GB" dirty="0" err="1">
                <a:solidFill>
                  <a:schemeClr val="bg2">
                    <a:lumMod val="50000"/>
                  </a:schemeClr>
                </a:solidFill>
              </a:rPr>
              <a:t>fringilla</a:t>
            </a:r>
            <a:r>
              <a:rPr lang="en-GB" dirty="0">
                <a:solidFill>
                  <a:schemeClr val="bg2">
                    <a:lumMod val="50000"/>
                  </a:schemeClr>
                </a:solidFill>
              </a:rPr>
              <a:t> </a:t>
            </a:r>
            <a:r>
              <a:rPr lang="en-GB" dirty="0" err="1">
                <a:solidFill>
                  <a:schemeClr val="bg2">
                    <a:lumMod val="50000"/>
                  </a:schemeClr>
                </a:solidFill>
              </a:rPr>
              <a:t>vel</a:t>
            </a:r>
            <a:r>
              <a:rPr lang="en-GB" dirty="0">
                <a:solidFill>
                  <a:schemeClr val="bg2">
                    <a:lumMod val="50000"/>
                  </a:schemeClr>
                </a:solidFill>
              </a:rPr>
              <a:t>, </a:t>
            </a:r>
            <a:r>
              <a:rPr lang="en-GB" dirty="0" err="1">
                <a:solidFill>
                  <a:schemeClr val="bg2">
                    <a:lumMod val="50000"/>
                  </a:schemeClr>
                </a:solidFill>
              </a:rPr>
              <a:t>aliquet</a:t>
            </a:r>
            <a:r>
              <a:rPr lang="en-GB" dirty="0">
                <a:solidFill>
                  <a:schemeClr val="bg2">
                    <a:lumMod val="50000"/>
                  </a:schemeClr>
                </a:solidFill>
              </a:rPr>
              <a:t> </a:t>
            </a:r>
            <a:r>
              <a:rPr lang="en-GB" dirty="0" err="1">
                <a:solidFill>
                  <a:schemeClr val="bg2">
                    <a:lumMod val="50000"/>
                  </a:schemeClr>
                </a:solidFill>
              </a:rPr>
              <a:t>nec</a:t>
            </a:r>
            <a:r>
              <a:rPr lang="en-GB" dirty="0">
                <a:solidFill>
                  <a:schemeClr val="bg2">
                    <a:lumMod val="50000"/>
                  </a:schemeClr>
                </a:solidFill>
              </a:rPr>
              <a:t>, </a:t>
            </a:r>
            <a:r>
              <a:rPr lang="en-GB" dirty="0" err="1">
                <a:solidFill>
                  <a:schemeClr val="bg2">
                    <a:lumMod val="50000"/>
                  </a:schemeClr>
                </a:solidFill>
              </a:rPr>
              <a:t>vulputate</a:t>
            </a:r>
            <a:r>
              <a:rPr lang="en-GB" dirty="0">
                <a:solidFill>
                  <a:schemeClr val="bg2">
                    <a:lumMod val="50000"/>
                  </a:schemeClr>
                </a:solidFill>
              </a:rPr>
              <a:t> </a:t>
            </a:r>
            <a:r>
              <a:rPr lang="en-GB" dirty="0" err="1">
                <a:solidFill>
                  <a:schemeClr val="bg2">
                    <a:lumMod val="50000"/>
                  </a:schemeClr>
                </a:solidFill>
              </a:rPr>
              <a:t>eget</a:t>
            </a:r>
            <a:r>
              <a:rPr lang="en-GB" dirty="0">
                <a:solidFill>
                  <a:schemeClr val="bg2">
                    <a:lumMod val="50000"/>
                  </a:schemeClr>
                </a:solidFill>
              </a:rPr>
              <a:t>, </a:t>
            </a:r>
            <a:r>
              <a:rPr lang="en-GB" dirty="0" err="1">
                <a:solidFill>
                  <a:schemeClr val="bg2">
                    <a:lumMod val="50000"/>
                  </a:schemeClr>
                </a:solidFill>
              </a:rPr>
              <a:t>arcu</a:t>
            </a:r>
            <a:r>
              <a:rPr lang="en-GB" dirty="0">
                <a:solidFill>
                  <a:schemeClr val="bg2">
                    <a:lumMod val="50000"/>
                  </a:schemeClr>
                </a:solidFill>
              </a:rPr>
              <a:t>. </a:t>
            </a:r>
            <a:endParaRPr lang="en-GB" dirty="0" smtClean="0">
              <a:solidFill>
                <a:schemeClr val="bg2">
                  <a:lumMod val="50000"/>
                </a:schemeClr>
              </a:solidFill>
            </a:endParaRPr>
          </a:p>
          <a:p>
            <a:pPr algn="just">
              <a:spcAft>
                <a:spcPts val="1800"/>
              </a:spcAft>
              <a:defRPr/>
            </a:pPr>
            <a:r>
              <a:rPr lang="en-US" altLang="en-US" sz="4800" i="1" dirty="0" smtClean="0">
                <a:solidFill>
                  <a:schemeClr val="bg2">
                    <a:lumMod val="75000"/>
                  </a:schemeClr>
                </a:solidFill>
                <a:latin typeface="EC Square Sans Pro Medium" panose="020B0500000000020004" pitchFamily="34" charset="0"/>
              </a:rPr>
              <a:t>Title 5</a:t>
            </a:r>
          </a:p>
          <a:p>
            <a:pPr algn="just">
              <a:spcBef>
                <a:spcPct val="0"/>
              </a:spcBef>
              <a:defRPr/>
            </a:pPr>
            <a:endParaRPr lang="en-US" altLang="en-US" sz="1800" i="1" dirty="0">
              <a:solidFill>
                <a:schemeClr val="bg2">
                  <a:lumMod val="75000"/>
                </a:schemeClr>
              </a:solidFill>
              <a:latin typeface="EC Square Sans Pro Medium" panose="020B0500000000020004" pitchFamily="34" charset="0"/>
            </a:endParaRPr>
          </a:p>
          <a:p>
            <a:pPr algn="just">
              <a:spcAft>
                <a:spcPts val="1800"/>
              </a:spcAft>
              <a:defRPr/>
            </a:pPr>
            <a:r>
              <a:rPr lang="en-GB" i="1" dirty="0" smtClean="0">
                <a:solidFill>
                  <a:schemeClr val="bg2">
                    <a:lumMod val="75000"/>
                  </a:schemeClr>
                </a:solidFill>
                <a:latin typeface="EC Square Sans Pro Medium" panose="020B0500000000020004" pitchFamily="34" charset="0"/>
              </a:rPr>
              <a:t>1</a:t>
            </a:r>
            <a:r>
              <a:rPr lang="en-GB" i="1" dirty="0">
                <a:solidFill>
                  <a:schemeClr val="bg2">
                    <a:lumMod val="75000"/>
                  </a:schemeClr>
                </a:solidFill>
                <a:latin typeface="EC Square Sans Pro Medium" panose="020B0500000000020004" pitchFamily="34" charset="0"/>
              </a:rPr>
              <a:t>. </a:t>
            </a:r>
            <a:r>
              <a:rPr lang="en-GB" i="1" dirty="0" smtClean="0">
                <a:solidFill>
                  <a:schemeClr val="bg2">
                    <a:lumMod val="75000"/>
                  </a:schemeClr>
                </a:solidFill>
                <a:latin typeface="EC Square Sans Pro Medium" panose="020B0500000000020004" pitchFamily="34" charset="0"/>
              </a:rPr>
              <a:t>Numbered title</a:t>
            </a:r>
            <a:endParaRPr lang="en-GB" i="1" dirty="0">
              <a:solidFill>
                <a:schemeClr val="bg2">
                  <a:lumMod val="75000"/>
                </a:schemeClr>
              </a:solidFill>
              <a:latin typeface="EC Square Sans Pro Medium" panose="020B0500000000020004" pitchFamily="34" charset="0"/>
            </a:endParaRPr>
          </a:p>
          <a:p>
            <a:pPr algn="just">
              <a:spcAft>
                <a:spcPts val="0"/>
              </a:spcAft>
              <a:defRPr/>
            </a:pPr>
            <a:r>
              <a:rPr lang="en-GB" dirty="0">
                <a:solidFill>
                  <a:schemeClr val="bg2">
                    <a:lumMod val="50000"/>
                  </a:schemeClr>
                </a:solidFill>
              </a:rPr>
              <a:t>Lorem ipsum </a:t>
            </a:r>
            <a:r>
              <a:rPr lang="en-GB" dirty="0" err="1">
                <a:solidFill>
                  <a:schemeClr val="bg2">
                    <a:lumMod val="50000"/>
                  </a:schemeClr>
                </a:solidFill>
              </a:rPr>
              <a:t>dolor</a:t>
            </a:r>
            <a:r>
              <a:rPr lang="en-GB" dirty="0">
                <a:solidFill>
                  <a:schemeClr val="bg2">
                    <a:lumMod val="50000"/>
                  </a:schemeClr>
                </a:solidFill>
              </a:rPr>
              <a:t> sit </a:t>
            </a:r>
            <a:r>
              <a:rPr lang="en-GB" dirty="0" err="1">
                <a:solidFill>
                  <a:schemeClr val="bg2">
                    <a:lumMod val="50000"/>
                  </a:schemeClr>
                </a:solidFill>
              </a:rPr>
              <a:t>amet</a:t>
            </a:r>
            <a:r>
              <a:rPr lang="en-GB" dirty="0">
                <a:solidFill>
                  <a:schemeClr val="bg2">
                    <a:lumMod val="50000"/>
                  </a:schemeClr>
                </a:solidFill>
              </a:rPr>
              <a:t>, </a:t>
            </a:r>
            <a:r>
              <a:rPr lang="en-GB" dirty="0" err="1">
                <a:solidFill>
                  <a:schemeClr val="bg2">
                    <a:lumMod val="50000"/>
                  </a:schemeClr>
                </a:solidFill>
              </a:rPr>
              <a:t>consectetuer</a:t>
            </a:r>
            <a:r>
              <a:rPr lang="en-GB" dirty="0">
                <a:solidFill>
                  <a:schemeClr val="bg2">
                    <a:lumMod val="50000"/>
                  </a:schemeClr>
                </a:solidFill>
              </a:rPr>
              <a:t> </a:t>
            </a:r>
            <a:r>
              <a:rPr lang="en-GB" dirty="0" err="1">
                <a:solidFill>
                  <a:schemeClr val="bg2">
                    <a:lumMod val="50000"/>
                  </a:schemeClr>
                </a:solidFill>
              </a:rPr>
              <a:t>adipiscing</a:t>
            </a:r>
            <a:r>
              <a:rPr lang="en-GB" dirty="0">
                <a:solidFill>
                  <a:schemeClr val="bg2">
                    <a:lumMod val="50000"/>
                  </a:schemeClr>
                </a:solidFill>
              </a:rPr>
              <a:t> </a:t>
            </a:r>
            <a:r>
              <a:rPr lang="en-GB" dirty="0" err="1">
                <a:solidFill>
                  <a:schemeClr val="bg2">
                    <a:lumMod val="50000"/>
                  </a:schemeClr>
                </a:solidFill>
              </a:rPr>
              <a:t>elit</a:t>
            </a:r>
            <a:r>
              <a:rPr lang="en-GB" dirty="0">
                <a:solidFill>
                  <a:schemeClr val="bg2">
                    <a:lumMod val="50000"/>
                  </a:schemeClr>
                </a:solidFill>
              </a:rPr>
              <a:t>. </a:t>
            </a:r>
            <a:r>
              <a:rPr lang="en-GB" dirty="0" err="1">
                <a:solidFill>
                  <a:schemeClr val="bg2">
                    <a:lumMod val="50000"/>
                  </a:schemeClr>
                </a:solidFill>
              </a:rPr>
              <a:t>Aenean</a:t>
            </a:r>
            <a:r>
              <a:rPr lang="en-GB" dirty="0">
                <a:solidFill>
                  <a:schemeClr val="bg2">
                    <a:lumMod val="50000"/>
                  </a:schemeClr>
                </a:solidFill>
              </a:rPr>
              <a:t> </a:t>
            </a:r>
            <a:r>
              <a:rPr lang="en-GB" dirty="0" err="1">
                <a:solidFill>
                  <a:schemeClr val="bg2">
                    <a:lumMod val="50000"/>
                  </a:schemeClr>
                </a:solidFill>
              </a:rPr>
              <a:t>commodo</a:t>
            </a:r>
            <a:r>
              <a:rPr lang="en-GB" dirty="0">
                <a:solidFill>
                  <a:schemeClr val="bg2">
                    <a:lumMod val="50000"/>
                  </a:schemeClr>
                </a:solidFill>
              </a:rPr>
              <a:t> ligula </a:t>
            </a:r>
            <a:r>
              <a:rPr lang="en-GB" dirty="0" err="1">
                <a:solidFill>
                  <a:schemeClr val="bg2">
                    <a:lumMod val="50000"/>
                  </a:schemeClr>
                </a:solidFill>
              </a:rPr>
              <a:t>eget</a:t>
            </a:r>
            <a:r>
              <a:rPr lang="en-GB" dirty="0">
                <a:solidFill>
                  <a:schemeClr val="bg2">
                    <a:lumMod val="50000"/>
                  </a:schemeClr>
                </a:solidFill>
              </a:rPr>
              <a:t> </a:t>
            </a:r>
            <a:r>
              <a:rPr lang="en-GB" dirty="0" err="1">
                <a:solidFill>
                  <a:schemeClr val="bg2">
                    <a:lumMod val="50000"/>
                  </a:schemeClr>
                </a:solidFill>
              </a:rPr>
              <a:t>dolor</a:t>
            </a:r>
            <a:r>
              <a:rPr lang="en-GB" dirty="0">
                <a:solidFill>
                  <a:schemeClr val="bg2">
                    <a:lumMod val="50000"/>
                  </a:schemeClr>
                </a:solidFill>
              </a:rPr>
              <a:t>. </a:t>
            </a:r>
            <a:r>
              <a:rPr lang="en-GB" dirty="0" err="1">
                <a:solidFill>
                  <a:schemeClr val="bg2">
                    <a:lumMod val="50000"/>
                  </a:schemeClr>
                </a:solidFill>
              </a:rPr>
              <a:t>Aenean</a:t>
            </a:r>
            <a:r>
              <a:rPr lang="en-GB" dirty="0">
                <a:solidFill>
                  <a:schemeClr val="bg2">
                    <a:lumMod val="50000"/>
                  </a:schemeClr>
                </a:solidFill>
              </a:rPr>
              <a:t> </a:t>
            </a:r>
            <a:r>
              <a:rPr lang="en-GB" dirty="0" err="1">
                <a:solidFill>
                  <a:schemeClr val="bg2">
                    <a:lumMod val="50000"/>
                  </a:schemeClr>
                </a:solidFill>
              </a:rPr>
              <a:t>massa</a:t>
            </a:r>
            <a:r>
              <a:rPr lang="en-GB" dirty="0">
                <a:solidFill>
                  <a:schemeClr val="bg2">
                    <a:lumMod val="50000"/>
                  </a:schemeClr>
                </a:solidFill>
              </a:rPr>
              <a:t>. Cum </a:t>
            </a:r>
            <a:r>
              <a:rPr lang="en-GB" dirty="0" err="1">
                <a:solidFill>
                  <a:schemeClr val="bg2">
                    <a:lumMod val="50000"/>
                  </a:schemeClr>
                </a:solidFill>
              </a:rPr>
              <a:t>sociis</a:t>
            </a:r>
            <a:r>
              <a:rPr lang="en-GB" dirty="0">
                <a:solidFill>
                  <a:schemeClr val="bg2">
                    <a:lumMod val="50000"/>
                  </a:schemeClr>
                </a:solidFill>
              </a:rPr>
              <a:t> </a:t>
            </a:r>
            <a:r>
              <a:rPr lang="en-GB" dirty="0" err="1">
                <a:solidFill>
                  <a:schemeClr val="bg2">
                    <a:lumMod val="50000"/>
                  </a:schemeClr>
                </a:solidFill>
              </a:rPr>
              <a:t>natoque</a:t>
            </a:r>
            <a:r>
              <a:rPr lang="en-GB" dirty="0">
                <a:solidFill>
                  <a:schemeClr val="bg2">
                    <a:lumMod val="50000"/>
                  </a:schemeClr>
                </a:solidFill>
              </a:rPr>
              <a:t> </a:t>
            </a:r>
            <a:r>
              <a:rPr lang="en-GB" dirty="0" err="1">
                <a:solidFill>
                  <a:schemeClr val="bg2">
                    <a:lumMod val="50000"/>
                  </a:schemeClr>
                </a:solidFill>
              </a:rPr>
              <a:t>penatibus</a:t>
            </a:r>
            <a:r>
              <a:rPr lang="en-GB" dirty="0">
                <a:solidFill>
                  <a:schemeClr val="bg2">
                    <a:lumMod val="50000"/>
                  </a:schemeClr>
                </a:solidFill>
              </a:rPr>
              <a:t> et </a:t>
            </a:r>
            <a:r>
              <a:rPr lang="en-GB" dirty="0" err="1">
                <a:solidFill>
                  <a:schemeClr val="bg2">
                    <a:lumMod val="50000"/>
                  </a:schemeClr>
                </a:solidFill>
              </a:rPr>
              <a:t>magnis</a:t>
            </a:r>
            <a:r>
              <a:rPr lang="en-GB" dirty="0">
                <a:solidFill>
                  <a:schemeClr val="bg2">
                    <a:lumMod val="50000"/>
                  </a:schemeClr>
                </a:solidFill>
              </a:rPr>
              <a:t> dis parturient </a:t>
            </a:r>
            <a:r>
              <a:rPr lang="en-GB" dirty="0" err="1">
                <a:solidFill>
                  <a:schemeClr val="bg2">
                    <a:lumMod val="50000"/>
                  </a:schemeClr>
                </a:solidFill>
              </a:rPr>
              <a:t>montes</a:t>
            </a:r>
            <a:r>
              <a:rPr lang="en-GB" dirty="0">
                <a:solidFill>
                  <a:schemeClr val="bg2">
                    <a:lumMod val="50000"/>
                  </a:schemeClr>
                </a:solidFill>
              </a:rPr>
              <a:t>, </a:t>
            </a:r>
            <a:r>
              <a:rPr lang="en-GB" dirty="0" err="1">
                <a:solidFill>
                  <a:schemeClr val="bg2">
                    <a:lumMod val="50000"/>
                  </a:schemeClr>
                </a:solidFill>
              </a:rPr>
              <a:t>nascetur</a:t>
            </a:r>
            <a:r>
              <a:rPr lang="en-GB" dirty="0">
                <a:solidFill>
                  <a:schemeClr val="bg2">
                    <a:lumMod val="50000"/>
                  </a:schemeClr>
                </a:solidFill>
              </a:rPr>
              <a:t> </a:t>
            </a:r>
            <a:r>
              <a:rPr lang="en-GB" dirty="0" err="1">
                <a:solidFill>
                  <a:schemeClr val="bg2">
                    <a:lumMod val="50000"/>
                  </a:schemeClr>
                </a:solidFill>
              </a:rPr>
              <a:t>ridiculus</a:t>
            </a:r>
            <a:r>
              <a:rPr lang="en-GB" dirty="0">
                <a:solidFill>
                  <a:schemeClr val="bg2">
                    <a:lumMod val="50000"/>
                  </a:schemeClr>
                </a:solidFill>
              </a:rPr>
              <a:t> mus. </a:t>
            </a:r>
            <a:r>
              <a:rPr lang="en-GB" dirty="0" err="1">
                <a:solidFill>
                  <a:schemeClr val="bg2">
                    <a:lumMod val="50000"/>
                  </a:schemeClr>
                </a:solidFill>
              </a:rPr>
              <a:t>Donec</a:t>
            </a:r>
            <a:r>
              <a:rPr lang="en-GB" dirty="0">
                <a:solidFill>
                  <a:schemeClr val="bg2">
                    <a:lumMod val="50000"/>
                  </a:schemeClr>
                </a:solidFill>
              </a:rPr>
              <a:t> quam </a:t>
            </a:r>
            <a:r>
              <a:rPr lang="en-GB" dirty="0" err="1">
                <a:solidFill>
                  <a:schemeClr val="bg2">
                    <a:lumMod val="50000"/>
                  </a:schemeClr>
                </a:solidFill>
              </a:rPr>
              <a:t>felis</a:t>
            </a:r>
            <a:r>
              <a:rPr lang="en-GB" dirty="0">
                <a:solidFill>
                  <a:schemeClr val="bg2">
                    <a:lumMod val="50000"/>
                  </a:schemeClr>
                </a:solidFill>
              </a:rPr>
              <a:t>, </a:t>
            </a:r>
            <a:r>
              <a:rPr lang="en-GB" dirty="0" err="1">
                <a:solidFill>
                  <a:schemeClr val="bg2">
                    <a:lumMod val="50000"/>
                  </a:schemeClr>
                </a:solidFill>
              </a:rPr>
              <a:t>ultricies</a:t>
            </a:r>
            <a:r>
              <a:rPr lang="en-GB" dirty="0">
                <a:solidFill>
                  <a:schemeClr val="bg2">
                    <a:lumMod val="50000"/>
                  </a:schemeClr>
                </a:solidFill>
              </a:rPr>
              <a:t> </a:t>
            </a:r>
            <a:r>
              <a:rPr lang="en-GB" dirty="0" err="1">
                <a:solidFill>
                  <a:schemeClr val="bg2">
                    <a:lumMod val="50000"/>
                  </a:schemeClr>
                </a:solidFill>
              </a:rPr>
              <a:t>nec</a:t>
            </a:r>
            <a:r>
              <a:rPr lang="en-GB" dirty="0">
                <a:solidFill>
                  <a:schemeClr val="bg2">
                    <a:lumMod val="50000"/>
                  </a:schemeClr>
                </a:solidFill>
              </a:rPr>
              <a:t>, </a:t>
            </a:r>
            <a:r>
              <a:rPr lang="en-GB" dirty="0" err="1">
                <a:solidFill>
                  <a:schemeClr val="bg2">
                    <a:lumMod val="50000"/>
                  </a:schemeClr>
                </a:solidFill>
              </a:rPr>
              <a:t>pellentesque</a:t>
            </a:r>
            <a:r>
              <a:rPr lang="en-GB" dirty="0">
                <a:solidFill>
                  <a:schemeClr val="bg2">
                    <a:lumMod val="50000"/>
                  </a:schemeClr>
                </a:solidFill>
              </a:rPr>
              <a:t> </a:t>
            </a:r>
            <a:r>
              <a:rPr lang="en-GB" dirty="0" err="1">
                <a:solidFill>
                  <a:schemeClr val="bg2">
                    <a:lumMod val="50000"/>
                  </a:schemeClr>
                </a:solidFill>
              </a:rPr>
              <a:t>eu</a:t>
            </a:r>
            <a:r>
              <a:rPr lang="en-GB" dirty="0">
                <a:solidFill>
                  <a:schemeClr val="bg2">
                    <a:lumMod val="50000"/>
                  </a:schemeClr>
                </a:solidFill>
              </a:rPr>
              <a:t>, </a:t>
            </a:r>
            <a:r>
              <a:rPr lang="en-GB" dirty="0" err="1">
                <a:solidFill>
                  <a:schemeClr val="bg2">
                    <a:lumMod val="50000"/>
                  </a:schemeClr>
                </a:solidFill>
              </a:rPr>
              <a:t>pretium</a:t>
            </a:r>
            <a:r>
              <a:rPr lang="en-GB" dirty="0">
                <a:solidFill>
                  <a:schemeClr val="bg2">
                    <a:lumMod val="50000"/>
                  </a:schemeClr>
                </a:solidFill>
              </a:rPr>
              <a:t> </a:t>
            </a:r>
            <a:r>
              <a:rPr lang="en-GB" dirty="0" err="1">
                <a:solidFill>
                  <a:schemeClr val="bg2">
                    <a:lumMod val="50000"/>
                  </a:schemeClr>
                </a:solidFill>
              </a:rPr>
              <a:t>quis</a:t>
            </a:r>
            <a:r>
              <a:rPr lang="en-GB" dirty="0">
                <a:solidFill>
                  <a:schemeClr val="bg2">
                    <a:lumMod val="50000"/>
                  </a:schemeClr>
                </a:solidFill>
              </a:rPr>
              <a:t>, sem. </a:t>
            </a:r>
            <a:r>
              <a:rPr lang="en-GB" dirty="0" err="1">
                <a:solidFill>
                  <a:schemeClr val="bg2">
                    <a:lumMod val="50000"/>
                  </a:schemeClr>
                </a:solidFill>
              </a:rPr>
              <a:t>Nulla</a:t>
            </a:r>
            <a:r>
              <a:rPr lang="en-GB" dirty="0">
                <a:solidFill>
                  <a:schemeClr val="bg2">
                    <a:lumMod val="50000"/>
                  </a:schemeClr>
                </a:solidFill>
              </a:rPr>
              <a:t> </a:t>
            </a:r>
            <a:r>
              <a:rPr lang="en-GB" dirty="0" err="1">
                <a:solidFill>
                  <a:schemeClr val="bg2">
                    <a:lumMod val="50000"/>
                  </a:schemeClr>
                </a:solidFill>
              </a:rPr>
              <a:t>consequat</a:t>
            </a:r>
            <a:r>
              <a:rPr lang="en-GB" dirty="0">
                <a:solidFill>
                  <a:schemeClr val="bg2">
                    <a:lumMod val="50000"/>
                  </a:schemeClr>
                </a:solidFill>
              </a:rPr>
              <a:t> </a:t>
            </a:r>
            <a:r>
              <a:rPr lang="en-GB" dirty="0" err="1">
                <a:solidFill>
                  <a:schemeClr val="bg2">
                    <a:lumMod val="50000"/>
                  </a:schemeClr>
                </a:solidFill>
              </a:rPr>
              <a:t>massa</a:t>
            </a:r>
            <a:r>
              <a:rPr lang="en-GB" dirty="0">
                <a:solidFill>
                  <a:schemeClr val="bg2">
                    <a:lumMod val="50000"/>
                  </a:schemeClr>
                </a:solidFill>
              </a:rPr>
              <a:t> </a:t>
            </a:r>
            <a:r>
              <a:rPr lang="en-GB" dirty="0" err="1">
                <a:solidFill>
                  <a:schemeClr val="bg2">
                    <a:lumMod val="50000"/>
                  </a:schemeClr>
                </a:solidFill>
              </a:rPr>
              <a:t>quis</a:t>
            </a:r>
            <a:r>
              <a:rPr lang="en-GB" dirty="0">
                <a:solidFill>
                  <a:schemeClr val="bg2">
                    <a:lumMod val="50000"/>
                  </a:schemeClr>
                </a:solidFill>
              </a:rPr>
              <a:t> </a:t>
            </a:r>
            <a:r>
              <a:rPr lang="en-GB" dirty="0" err="1">
                <a:solidFill>
                  <a:schemeClr val="bg2">
                    <a:lumMod val="50000"/>
                  </a:schemeClr>
                </a:solidFill>
              </a:rPr>
              <a:t>enim</a:t>
            </a:r>
            <a:r>
              <a:rPr lang="en-GB" dirty="0">
                <a:solidFill>
                  <a:schemeClr val="bg2">
                    <a:lumMod val="50000"/>
                  </a:schemeClr>
                </a:solidFill>
              </a:rPr>
              <a:t>. </a:t>
            </a:r>
            <a:r>
              <a:rPr lang="en-GB" dirty="0" err="1">
                <a:solidFill>
                  <a:schemeClr val="bg2">
                    <a:lumMod val="50000"/>
                  </a:schemeClr>
                </a:solidFill>
              </a:rPr>
              <a:t>Donec</a:t>
            </a:r>
            <a:r>
              <a:rPr lang="en-GB" dirty="0">
                <a:solidFill>
                  <a:schemeClr val="bg2">
                    <a:lumMod val="50000"/>
                  </a:schemeClr>
                </a:solidFill>
              </a:rPr>
              <a:t> </a:t>
            </a:r>
            <a:r>
              <a:rPr lang="en-GB" dirty="0" err="1">
                <a:solidFill>
                  <a:schemeClr val="bg2">
                    <a:lumMod val="50000"/>
                  </a:schemeClr>
                </a:solidFill>
              </a:rPr>
              <a:t>pede</a:t>
            </a:r>
            <a:r>
              <a:rPr lang="en-GB" dirty="0">
                <a:solidFill>
                  <a:schemeClr val="bg2">
                    <a:lumMod val="50000"/>
                  </a:schemeClr>
                </a:solidFill>
              </a:rPr>
              <a:t> </a:t>
            </a:r>
            <a:r>
              <a:rPr lang="en-GB" dirty="0" err="1">
                <a:solidFill>
                  <a:schemeClr val="bg2">
                    <a:lumMod val="50000"/>
                  </a:schemeClr>
                </a:solidFill>
              </a:rPr>
              <a:t>justo</a:t>
            </a:r>
            <a:r>
              <a:rPr lang="en-GB" dirty="0">
                <a:solidFill>
                  <a:schemeClr val="bg2">
                    <a:lumMod val="50000"/>
                  </a:schemeClr>
                </a:solidFill>
              </a:rPr>
              <a:t>, </a:t>
            </a:r>
            <a:r>
              <a:rPr lang="en-GB" dirty="0" err="1">
                <a:solidFill>
                  <a:schemeClr val="bg2">
                    <a:lumMod val="50000"/>
                  </a:schemeClr>
                </a:solidFill>
              </a:rPr>
              <a:t>fringilla</a:t>
            </a:r>
            <a:r>
              <a:rPr lang="en-GB" dirty="0">
                <a:solidFill>
                  <a:schemeClr val="bg2">
                    <a:lumMod val="50000"/>
                  </a:schemeClr>
                </a:solidFill>
              </a:rPr>
              <a:t> </a:t>
            </a:r>
            <a:r>
              <a:rPr lang="en-GB" dirty="0" err="1">
                <a:solidFill>
                  <a:schemeClr val="bg2">
                    <a:lumMod val="50000"/>
                  </a:schemeClr>
                </a:solidFill>
              </a:rPr>
              <a:t>vel</a:t>
            </a:r>
            <a:r>
              <a:rPr lang="en-GB" dirty="0">
                <a:solidFill>
                  <a:schemeClr val="bg2">
                    <a:lumMod val="50000"/>
                  </a:schemeClr>
                </a:solidFill>
              </a:rPr>
              <a:t>, </a:t>
            </a:r>
            <a:r>
              <a:rPr lang="en-GB" dirty="0" err="1">
                <a:solidFill>
                  <a:schemeClr val="bg2">
                    <a:lumMod val="50000"/>
                  </a:schemeClr>
                </a:solidFill>
              </a:rPr>
              <a:t>aliquet</a:t>
            </a:r>
            <a:r>
              <a:rPr lang="en-GB" dirty="0">
                <a:solidFill>
                  <a:schemeClr val="bg2">
                    <a:lumMod val="50000"/>
                  </a:schemeClr>
                </a:solidFill>
              </a:rPr>
              <a:t> </a:t>
            </a:r>
            <a:r>
              <a:rPr lang="en-GB" dirty="0" err="1">
                <a:solidFill>
                  <a:schemeClr val="bg2">
                    <a:lumMod val="50000"/>
                  </a:schemeClr>
                </a:solidFill>
              </a:rPr>
              <a:t>nec</a:t>
            </a:r>
            <a:r>
              <a:rPr lang="en-GB" dirty="0">
                <a:solidFill>
                  <a:schemeClr val="bg2">
                    <a:lumMod val="50000"/>
                  </a:schemeClr>
                </a:solidFill>
              </a:rPr>
              <a:t>, </a:t>
            </a:r>
            <a:r>
              <a:rPr lang="en-GB" dirty="0" err="1">
                <a:solidFill>
                  <a:schemeClr val="bg2">
                    <a:lumMod val="50000"/>
                  </a:schemeClr>
                </a:solidFill>
              </a:rPr>
              <a:t>vulputate</a:t>
            </a:r>
            <a:r>
              <a:rPr lang="en-GB" dirty="0">
                <a:solidFill>
                  <a:schemeClr val="bg2">
                    <a:lumMod val="50000"/>
                  </a:schemeClr>
                </a:solidFill>
              </a:rPr>
              <a:t> </a:t>
            </a:r>
            <a:r>
              <a:rPr lang="en-GB" dirty="0" err="1">
                <a:solidFill>
                  <a:schemeClr val="bg2">
                    <a:lumMod val="50000"/>
                  </a:schemeClr>
                </a:solidFill>
              </a:rPr>
              <a:t>eget</a:t>
            </a:r>
            <a:r>
              <a:rPr lang="en-GB" dirty="0">
                <a:solidFill>
                  <a:schemeClr val="bg2">
                    <a:lumMod val="50000"/>
                  </a:schemeClr>
                </a:solidFill>
              </a:rPr>
              <a:t>, </a:t>
            </a:r>
            <a:r>
              <a:rPr lang="en-GB" dirty="0" err="1">
                <a:solidFill>
                  <a:schemeClr val="bg2">
                    <a:lumMod val="50000"/>
                  </a:schemeClr>
                </a:solidFill>
              </a:rPr>
              <a:t>arcu</a:t>
            </a:r>
            <a:r>
              <a:rPr lang="en-GB" dirty="0">
                <a:solidFill>
                  <a:schemeClr val="bg2">
                    <a:lumMod val="50000"/>
                  </a:schemeClr>
                </a:solidFill>
              </a:rPr>
              <a:t>. In </a:t>
            </a:r>
            <a:r>
              <a:rPr lang="en-GB" dirty="0" err="1">
                <a:solidFill>
                  <a:schemeClr val="bg2">
                    <a:lumMod val="50000"/>
                  </a:schemeClr>
                </a:solidFill>
              </a:rPr>
              <a:t>enim</a:t>
            </a:r>
            <a:r>
              <a:rPr lang="en-GB" dirty="0">
                <a:solidFill>
                  <a:schemeClr val="bg2">
                    <a:lumMod val="50000"/>
                  </a:schemeClr>
                </a:solidFill>
              </a:rPr>
              <a:t> </a:t>
            </a:r>
            <a:r>
              <a:rPr lang="en-GB" dirty="0" err="1">
                <a:solidFill>
                  <a:schemeClr val="bg2">
                    <a:lumMod val="50000"/>
                  </a:schemeClr>
                </a:solidFill>
              </a:rPr>
              <a:t>justo</a:t>
            </a:r>
            <a:r>
              <a:rPr lang="en-GB" dirty="0">
                <a:solidFill>
                  <a:schemeClr val="bg2">
                    <a:lumMod val="50000"/>
                  </a:schemeClr>
                </a:solidFill>
              </a:rPr>
              <a:t>, </a:t>
            </a:r>
            <a:r>
              <a:rPr lang="en-GB" dirty="0" err="1">
                <a:solidFill>
                  <a:schemeClr val="bg2">
                    <a:lumMod val="50000"/>
                  </a:schemeClr>
                </a:solidFill>
              </a:rPr>
              <a:t>rhoncus</a:t>
            </a:r>
            <a:r>
              <a:rPr lang="en-GB" dirty="0">
                <a:solidFill>
                  <a:schemeClr val="bg2">
                    <a:lumMod val="50000"/>
                  </a:schemeClr>
                </a:solidFill>
              </a:rPr>
              <a:t> </a:t>
            </a:r>
            <a:r>
              <a:rPr lang="en-GB" dirty="0" err="1">
                <a:solidFill>
                  <a:schemeClr val="bg2">
                    <a:lumMod val="50000"/>
                  </a:schemeClr>
                </a:solidFill>
              </a:rPr>
              <a:t>ut</a:t>
            </a:r>
            <a:r>
              <a:rPr lang="en-GB" dirty="0">
                <a:solidFill>
                  <a:schemeClr val="bg2">
                    <a:lumMod val="50000"/>
                  </a:schemeClr>
                </a:solidFill>
              </a:rPr>
              <a:t>, </a:t>
            </a:r>
            <a:r>
              <a:rPr lang="en-GB" dirty="0" err="1">
                <a:solidFill>
                  <a:schemeClr val="bg2">
                    <a:lumMod val="50000"/>
                  </a:schemeClr>
                </a:solidFill>
              </a:rPr>
              <a:t>imperdiet</a:t>
            </a:r>
            <a:r>
              <a:rPr lang="en-GB" dirty="0">
                <a:solidFill>
                  <a:schemeClr val="bg2">
                    <a:lumMod val="50000"/>
                  </a:schemeClr>
                </a:solidFill>
              </a:rPr>
              <a:t> a, </a:t>
            </a:r>
            <a:r>
              <a:rPr lang="en-GB" dirty="0" err="1">
                <a:solidFill>
                  <a:schemeClr val="bg2">
                    <a:lumMod val="50000"/>
                  </a:schemeClr>
                </a:solidFill>
              </a:rPr>
              <a:t>venenatis</a:t>
            </a:r>
            <a:r>
              <a:rPr lang="en-GB" dirty="0">
                <a:solidFill>
                  <a:schemeClr val="bg2">
                    <a:lumMod val="50000"/>
                  </a:schemeClr>
                </a:solidFill>
              </a:rPr>
              <a:t> vitae, </a:t>
            </a:r>
            <a:r>
              <a:rPr lang="en-GB" dirty="0" err="1">
                <a:solidFill>
                  <a:schemeClr val="bg2">
                    <a:lumMod val="50000"/>
                  </a:schemeClr>
                </a:solidFill>
              </a:rPr>
              <a:t>justo</a:t>
            </a:r>
            <a:r>
              <a:rPr lang="en-GB" dirty="0">
                <a:solidFill>
                  <a:schemeClr val="bg2">
                    <a:lumMod val="50000"/>
                  </a:schemeClr>
                </a:solidFill>
              </a:rPr>
              <a:t>. </a:t>
            </a:r>
            <a:r>
              <a:rPr lang="en-GB" dirty="0" err="1">
                <a:solidFill>
                  <a:schemeClr val="bg2">
                    <a:lumMod val="50000"/>
                  </a:schemeClr>
                </a:solidFill>
              </a:rPr>
              <a:t>Nullam</a:t>
            </a:r>
            <a:r>
              <a:rPr lang="en-GB" dirty="0">
                <a:solidFill>
                  <a:schemeClr val="bg2">
                    <a:lumMod val="50000"/>
                  </a:schemeClr>
                </a:solidFill>
              </a:rPr>
              <a:t> dictum </a:t>
            </a:r>
            <a:r>
              <a:rPr lang="en-GB" dirty="0" err="1">
                <a:solidFill>
                  <a:schemeClr val="bg2">
                    <a:lumMod val="50000"/>
                  </a:schemeClr>
                </a:solidFill>
              </a:rPr>
              <a:t>felis</a:t>
            </a:r>
            <a:r>
              <a:rPr lang="en-GB" dirty="0">
                <a:solidFill>
                  <a:schemeClr val="bg2">
                    <a:lumMod val="50000"/>
                  </a:schemeClr>
                </a:solidFill>
              </a:rPr>
              <a:t> </a:t>
            </a:r>
            <a:r>
              <a:rPr lang="en-GB" dirty="0" err="1">
                <a:solidFill>
                  <a:schemeClr val="bg2">
                    <a:lumMod val="50000"/>
                  </a:schemeClr>
                </a:solidFill>
              </a:rPr>
              <a:t>eu</a:t>
            </a:r>
            <a:r>
              <a:rPr lang="en-GB" dirty="0">
                <a:solidFill>
                  <a:schemeClr val="bg2">
                    <a:lumMod val="50000"/>
                  </a:schemeClr>
                </a:solidFill>
              </a:rPr>
              <a:t> </a:t>
            </a:r>
            <a:r>
              <a:rPr lang="en-GB" dirty="0" err="1">
                <a:solidFill>
                  <a:schemeClr val="bg2">
                    <a:lumMod val="50000"/>
                  </a:schemeClr>
                </a:solidFill>
              </a:rPr>
              <a:t>pede</a:t>
            </a:r>
            <a:r>
              <a:rPr lang="en-GB" dirty="0">
                <a:solidFill>
                  <a:schemeClr val="bg2">
                    <a:lumMod val="50000"/>
                  </a:schemeClr>
                </a:solidFill>
              </a:rPr>
              <a:t> </a:t>
            </a:r>
            <a:r>
              <a:rPr lang="en-GB" dirty="0" err="1">
                <a:solidFill>
                  <a:schemeClr val="bg2">
                    <a:lumMod val="50000"/>
                  </a:schemeClr>
                </a:solidFill>
              </a:rPr>
              <a:t>mollis</a:t>
            </a:r>
            <a:r>
              <a:rPr lang="en-GB" dirty="0">
                <a:solidFill>
                  <a:schemeClr val="bg2">
                    <a:lumMod val="50000"/>
                  </a:schemeClr>
                </a:solidFill>
              </a:rPr>
              <a:t> </a:t>
            </a:r>
            <a:r>
              <a:rPr lang="en-GB" dirty="0" err="1">
                <a:solidFill>
                  <a:schemeClr val="bg2">
                    <a:lumMod val="50000"/>
                  </a:schemeClr>
                </a:solidFill>
              </a:rPr>
              <a:t>pretium</a:t>
            </a:r>
            <a:r>
              <a:rPr lang="en-GB" dirty="0">
                <a:solidFill>
                  <a:schemeClr val="bg2">
                    <a:lumMod val="50000"/>
                  </a:schemeClr>
                </a:solidFill>
              </a:rPr>
              <a:t>. Integer </a:t>
            </a:r>
            <a:r>
              <a:rPr lang="en-GB" dirty="0" err="1">
                <a:solidFill>
                  <a:schemeClr val="bg2">
                    <a:lumMod val="50000"/>
                  </a:schemeClr>
                </a:solidFill>
              </a:rPr>
              <a:t>tincidunt</a:t>
            </a:r>
            <a:r>
              <a:rPr lang="en-GB" dirty="0">
                <a:solidFill>
                  <a:schemeClr val="bg2">
                    <a:lumMod val="50000"/>
                  </a:schemeClr>
                </a:solidFill>
              </a:rPr>
              <a:t>. </a:t>
            </a:r>
            <a:r>
              <a:rPr lang="en-GB" dirty="0" err="1">
                <a:solidFill>
                  <a:schemeClr val="bg2">
                    <a:lumMod val="50000"/>
                  </a:schemeClr>
                </a:solidFill>
              </a:rPr>
              <a:t>Cras</a:t>
            </a:r>
            <a:r>
              <a:rPr lang="en-GB" dirty="0">
                <a:solidFill>
                  <a:schemeClr val="bg2">
                    <a:lumMod val="50000"/>
                  </a:schemeClr>
                </a:solidFill>
              </a:rPr>
              <a:t> </a:t>
            </a:r>
            <a:r>
              <a:rPr lang="en-GB" dirty="0" err="1">
                <a:solidFill>
                  <a:schemeClr val="bg2">
                    <a:lumMod val="50000"/>
                  </a:schemeClr>
                </a:solidFill>
              </a:rPr>
              <a:t>dapibus</a:t>
            </a:r>
            <a:r>
              <a:rPr lang="en-GB" dirty="0">
                <a:solidFill>
                  <a:schemeClr val="bg2">
                    <a:lumMod val="50000"/>
                  </a:schemeClr>
                </a:solidFill>
              </a:rPr>
              <a:t>. </a:t>
            </a:r>
          </a:p>
          <a:p>
            <a:pPr algn="just">
              <a:spcAft>
                <a:spcPts val="0"/>
              </a:spcAft>
              <a:defRPr/>
            </a:pPr>
            <a:endParaRPr lang="en-GB" i="1" dirty="0" smtClean="0">
              <a:solidFill>
                <a:schemeClr val="bg2">
                  <a:lumMod val="75000"/>
                </a:schemeClr>
              </a:solidFill>
              <a:latin typeface="EC Square Sans Pro Medium" panose="020B0500000000020004" pitchFamily="34" charset="0"/>
            </a:endParaRPr>
          </a:p>
          <a:p>
            <a:pPr algn="just">
              <a:spcAft>
                <a:spcPts val="1800"/>
              </a:spcAft>
              <a:defRPr/>
            </a:pPr>
            <a:r>
              <a:rPr lang="en-GB" i="1" dirty="0" smtClean="0">
                <a:solidFill>
                  <a:schemeClr val="bg2">
                    <a:lumMod val="75000"/>
                  </a:schemeClr>
                </a:solidFill>
                <a:latin typeface="EC Square Sans Pro Medium" panose="020B0500000000020004" pitchFamily="34" charset="0"/>
              </a:rPr>
              <a:t>2. </a:t>
            </a:r>
            <a:r>
              <a:rPr lang="en-GB" i="1" dirty="0">
                <a:solidFill>
                  <a:schemeClr val="bg2">
                    <a:lumMod val="75000"/>
                  </a:schemeClr>
                </a:solidFill>
                <a:latin typeface="EC Square Sans Pro Medium" panose="020B0500000000020004" pitchFamily="34" charset="0"/>
              </a:rPr>
              <a:t>Numbered </a:t>
            </a:r>
            <a:r>
              <a:rPr lang="en-GB" i="1" dirty="0" smtClean="0">
                <a:solidFill>
                  <a:schemeClr val="bg2">
                    <a:lumMod val="75000"/>
                  </a:schemeClr>
                </a:solidFill>
                <a:latin typeface="EC Square Sans Pro Medium" panose="020B0500000000020004" pitchFamily="34" charset="0"/>
              </a:rPr>
              <a:t>title</a:t>
            </a:r>
            <a:endParaRPr lang="en-GB" i="1" dirty="0">
              <a:solidFill>
                <a:schemeClr val="bg2">
                  <a:lumMod val="75000"/>
                </a:schemeClr>
              </a:solidFill>
              <a:latin typeface="EC Square Sans Pro Medium" panose="020B0500000000020004" pitchFamily="34" charset="0"/>
            </a:endParaRPr>
          </a:p>
          <a:p>
            <a:pPr algn="just">
              <a:spcAft>
                <a:spcPts val="1800"/>
              </a:spcAft>
              <a:defRPr/>
            </a:pPr>
            <a:r>
              <a:rPr lang="en-GB" dirty="0" smtClean="0">
                <a:solidFill>
                  <a:schemeClr val="bg2">
                    <a:lumMod val="50000"/>
                  </a:schemeClr>
                </a:solidFill>
              </a:rPr>
              <a:t>Lorem </a:t>
            </a:r>
            <a:r>
              <a:rPr lang="en-GB" dirty="0">
                <a:solidFill>
                  <a:schemeClr val="bg2">
                    <a:lumMod val="50000"/>
                  </a:schemeClr>
                </a:solidFill>
              </a:rPr>
              <a:t>ipsum </a:t>
            </a:r>
            <a:r>
              <a:rPr lang="en-GB" dirty="0" err="1">
                <a:solidFill>
                  <a:schemeClr val="bg2">
                    <a:lumMod val="50000"/>
                  </a:schemeClr>
                </a:solidFill>
              </a:rPr>
              <a:t>dolor</a:t>
            </a:r>
            <a:r>
              <a:rPr lang="en-GB" dirty="0">
                <a:solidFill>
                  <a:schemeClr val="bg2">
                    <a:lumMod val="50000"/>
                  </a:schemeClr>
                </a:solidFill>
              </a:rPr>
              <a:t> sit </a:t>
            </a:r>
            <a:r>
              <a:rPr lang="en-GB" dirty="0" err="1">
                <a:solidFill>
                  <a:schemeClr val="bg2">
                    <a:lumMod val="50000"/>
                  </a:schemeClr>
                </a:solidFill>
              </a:rPr>
              <a:t>amet</a:t>
            </a:r>
            <a:r>
              <a:rPr lang="en-GB" dirty="0">
                <a:solidFill>
                  <a:schemeClr val="bg2">
                    <a:lumMod val="50000"/>
                  </a:schemeClr>
                </a:solidFill>
              </a:rPr>
              <a:t>, </a:t>
            </a:r>
            <a:r>
              <a:rPr lang="en-GB" dirty="0" err="1">
                <a:solidFill>
                  <a:schemeClr val="bg2">
                    <a:lumMod val="50000"/>
                  </a:schemeClr>
                </a:solidFill>
              </a:rPr>
              <a:t>consectetuer</a:t>
            </a:r>
            <a:r>
              <a:rPr lang="en-GB" dirty="0">
                <a:solidFill>
                  <a:schemeClr val="bg2">
                    <a:lumMod val="50000"/>
                  </a:schemeClr>
                </a:solidFill>
              </a:rPr>
              <a:t> </a:t>
            </a:r>
            <a:r>
              <a:rPr lang="en-GB" dirty="0" err="1">
                <a:solidFill>
                  <a:schemeClr val="bg2">
                    <a:lumMod val="50000"/>
                  </a:schemeClr>
                </a:solidFill>
              </a:rPr>
              <a:t>adipiscing</a:t>
            </a:r>
            <a:r>
              <a:rPr lang="en-GB" dirty="0">
                <a:solidFill>
                  <a:schemeClr val="bg2">
                    <a:lumMod val="50000"/>
                  </a:schemeClr>
                </a:solidFill>
              </a:rPr>
              <a:t> </a:t>
            </a:r>
            <a:r>
              <a:rPr lang="en-GB" dirty="0" err="1">
                <a:solidFill>
                  <a:schemeClr val="bg2">
                    <a:lumMod val="50000"/>
                  </a:schemeClr>
                </a:solidFill>
              </a:rPr>
              <a:t>elit</a:t>
            </a:r>
            <a:r>
              <a:rPr lang="en-GB" dirty="0">
                <a:solidFill>
                  <a:schemeClr val="bg2">
                    <a:lumMod val="50000"/>
                  </a:schemeClr>
                </a:solidFill>
              </a:rPr>
              <a:t>. </a:t>
            </a:r>
            <a:r>
              <a:rPr lang="en-GB" dirty="0" err="1">
                <a:solidFill>
                  <a:schemeClr val="bg2">
                    <a:lumMod val="50000"/>
                  </a:schemeClr>
                </a:solidFill>
              </a:rPr>
              <a:t>Aenean</a:t>
            </a:r>
            <a:r>
              <a:rPr lang="en-GB" dirty="0">
                <a:solidFill>
                  <a:schemeClr val="bg2">
                    <a:lumMod val="50000"/>
                  </a:schemeClr>
                </a:solidFill>
              </a:rPr>
              <a:t> </a:t>
            </a:r>
            <a:r>
              <a:rPr lang="en-GB" dirty="0" err="1">
                <a:solidFill>
                  <a:schemeClr val="bg2">
                    <a:lumMod val="50000"/>
                  </a:schemeClr>
                </a:solidFill>
              </a:rPr>
              <a:t>commodo</a:t>
            </a:r>
            <a:r>
              <a:rPr lang="en-GB" dirty="0">
                <a:solidFill>
                  <a:schemeClr val="bg2">
                    <a:lumMod val="50000"/>
                  </a:schemeClr>
                </a:solidFill>
              </a:rPr>
              <a:t> ligula </a:t>
            </a:r>
            <a:r>
              <a:rPr lang="en-GB" dirty="0" err="1">
                <a:solidFill>
                  <a:schemeClr val="bg2">
                    <a:lumMod val="50000"/>
                  </a:schemeClr>
                </a:solidFill>
              </a:rPr>
              <a:t>eget</a:t>
            </a:r>
            <a:r>
              <a:rPr lang="en-GB" dirty="0">
                <a:solidFill>
                  <a:schemeClr val="bg2">
                    <a:lumMod val="50000"/>
                  </a:schemeClr>
                </a:solidFill>
              </a:rPr>
              <a:t> </a:t>
            </a:r>
            <a:r>
              <a:rPr lang="en-GB" dirty="0" err="1">
                <a:solidFill>
                  <a:schemeClr val="bg2">
                    <a:lumMod val="50000"/>
                  </a:schemeClr>
                </a:solidFill>
              </a:rPr>
              <a:t>dolor</a:t>
            </a:r>
            <a:r>
              <a:rPr lang="en-GB" dirty="0">
                <a:solidFill>
                  <a:schemeClr val="bg2">
                    <a:lumMod val="50000"/>
                  </a:schemeClr>
                </a:solidFill>
              </a:rPr>
              <a:t>. </a:t>
            </a:r>
            <a:r>
              <a:rPr lang="en-GB" dirty="0" err="1">
                <a:solidFill>
                  <a:schemeClr val="bg2">
                    <a:lumMod val="50000"/>
                  </a:schemeClr>
                </a:solidFill>
              </a:rPr>
              <a:t>Aenean</a:t>
            </a:r>
            <a:r>
              <a:rPr lang="en-GB" dirty="0">
                <a:solidFill>
                  <a:schemeClr val="bg2">
                    <a:lumMod val="50000"/>
                  </a:schemeClr>
                </a:solidFill>
              </a:rPr>
              <a:t> </a:t>
            </a:r>
            <a:r>
              <a:rPr lang="en-GB" dirty="0" err="1">
                <a:solidFill>
                  <a:schemeClr val="bg2">
                    <a:lumMod val="50000"/>
                  </a:schemeClr>
                </a:solidFill>
              </a:rPr>
              <a:t>massa</a:t>
            </a:r>
            <a:r>
              <a:rPr lang="en-GB" dirty="0">
                <a:solidFill>
                  <a:schemeClr val="bg2">
                    <a:lumMod val="50000"/>
                  </a:schemeClr>
                </a:solidFill>
              </a:rPr>
              <a:t>. Cum </a:t>
            </a:r>
            <a:r>
              <a:rPr lang="en-GB" dirty="0" err="1">
                <a:solidFill>
                  <a:schemeClr val="bg2">
                    <a:lumMod val="50000"/>
                  </a:schemeClr>
                </a:solidFill>
              </a:rPr>
              <a:t>sociis</a:t>
            </a:r>
            <a:r>
              <a:rPr lang="en-GB" dirty="0">
                <a:solidFill>
                  <a:schemeClr val="bg2">
                    <a:lumMod val="50000"/>
                  </a:schemeClr>
                </a:solidFill>
              </a:rPr>
              <a:t> </a:t>
            </a:r>
            <a:r>
              <a:rPr lang="en-GB" dirty="0" err="1">
                <a:solidFill>
                  <a:schemeClr val="bg2">
                    <a:lumMod val="50000"/>
                  </a:schemeClr>
                </a:solidFill>
              </a:rPr>
              <a:t>natoque</a:t>
            </a:r>
            <a:r>
              <a:rPr lang="en-GB" dirty="0">
                <a:solidFill>
                  <a:schemeClr val="bg2">
                    <a:lumMod val="50000"/>
                  </a:schemeClr>
                </a:solidFill>
              </a:rPr>
              <a:t> </a:t>
            </a:r>
            <a:r>
              <a:rPr lang="en-GB" dirty="0" err="1">
                <a:solidFill>
                  <a:schemeClr val="bg2">
                    <a:lumMod val="50000"/>
                  </a:schemeClr>
                </a:solidFill>
              </a:rPr>
              <a:t>penatibus</a:t>
            </a:r>
            <a:r>
              <a:rPr lang="en-GB" dirty="0">
                <a:solidFill>
                  <a:schemeClr val="bg2">
                    <a:lumMod val="50000"/>
                  </a:schemeClr>
                </a:solidFill>
              </a:rPr>
              <a:t> et </a:t>
            </a:r>
            <a:r>
              <a:rPr lang="en-GB" dirty="0" err="1">
                <a:solidFill>
                  <a:schemeClr val="bg2">
                    <a:lumMod val="50000"/>
                  </a:schemeClr>
                </a:solidFill>
              </a:rPr>
              <a:t>magnis</a:t>
            </a:r>
            <a:r>
              <a:rPr lang="en-GB" dirty="0">
                <a:solidFill>
                  <a:schemeClr val="bg2">
                    <a:lumMod val="50000"/>
                  </a:schemeClr>
                </a:solidFill>
              </a:rPr>
              <a:t> dis parturient </a:t>
            </a:r>
            <a:r>
              <a:rPr lang="en-GB" dirty="0" err="1">
                <a:solidFill>
                  <a:schemeClr val="bg2">
                    <a:lumMod val="50000"/>
                  </a:schemeClr>
                </a:solidFill>
              </a:rPr>
              <a:t>montes</a:t>
            </a:r>
            <a:r>
              <a:rPr lang="en-GB" dirty="0">
                <a:solidFill>
                  <a:schemeClr val="bg2">
                    <a:lumMod val="50000"/>
                  </a:schemeClr>
                </a:solidFill>
              </a:rPr>
              <a:t>, </a:t>
            </a:r>
            <a:r>
              <a:rPr lang="en-GB" dirty="0" err="1">
                <a:solidFill>
                  <a:schemeClr val="bg2">
                    <a:lumMod val="50000"/>
                  </a:schemeClr>
                </a:solidFill>
              </a:rPr>
              <a:t>nascetur</a:t>
            </a:r>
            <a:r>
              <a:rPr lang="en-GB" dirty="0">
                <a:solidFill>
                  <a:schemeClr val="bg2">
                    <a:lumMod val="50000"/>
                  </a:schemeClr>
                </a:solidFill>
              </a:rPr>
              <a:t> </a:t>
            </a:r>
            <a:r>
              <a:rPr lang="en-GB" dirty="0" err="1">
                <a:solidFill>
                  <a:schemeClr val="bg2">
                    <a:lumMod val="50000"/>
                  </a:schemeClr>
                </a:solidFill>
              </a:rPr>
              <a:t>ridiculus</a:t>
            </a:r>
            <a:r>
              <a:rPr lang="en-GB" dirty="0">
                <a:solidFill>
                  <a:schemeClr val="bg2">
                    <a:lumMod val="50000"/>
                  </a:schemeClr>
                </a:solidFill>
              </a:rPr>
              <a:t> mus. </a:t>
            </a:r>
            <a:r>
              <a:rPr lang="en-GB" dirty="0" err="1">
                <a:solidFill>
                  <a:schemeClr val="bg2">
                    <a:lumMod val="50000"/>
                  </a:schemeClr>
                </a:solidFill>
              </a:rPr>
              <a:t>Donec</a:t>
            </a:r>
            <a:r>
              <a:rPr lang="en-GB" dirty="0">
                <a:solidFill>
                  <a:schemeClr val="bg2">
                    <a:lumMod val="50000"/>
                  </a:schemeClr>
                </a:solidFill>
              </a:rPr>
              <a:t> quam </a:t>
            </a:r>
            <a:r>
              <a:rPr lang="en-GB" dirty="0" err="1">
                <a:solidFill>
                  <a:schemeClr val="bg2">
                    <a:lumMod val="50000"/>
                  </a:schemeClr>
                </a:solidFill>
              </a:rPr>
              <a:t>felis</a:t>
            </a:r>
            <a:r>
              <a:rPr lang="en-GB" dirty="0">
                <a:solidFill>
                  <a:schemeClr val="bg2">
                    <a:lumMod val="50000"/>
                  </a:schemeClr>
                </a:solidFill>
              </a:rPr>
              <a:t>, </a:t>
            </a:r>
            <a:r>
              <a:rPr lang="en-GB" dirty="0" err="1">
                <a:solidFill>
                  <a:schemeClr val="bg2">
                    <a:lumMod val="50000"/>
                  </a:schemeClr>
                </a:solidFill>
              </a:rPr>
              <a:t>ultricies</a:t>
            </a:r>
            <a:r>
              <a:rPr lang="en-GB" dirty="0">
                <a:solidFill>
                  <a:schemeClr val="bg2">
                    <a:lumMod val="50000"/>
                  </a:schemeClr>
                </a:solidFill>
              </a:rPr>
              <a:t> </a:t>
            </a:r>
            <a:r>
              <a:rPr lang="en-GB" dirty="0" err="1">
                <a:solidFill>
                  <a:schemeClr val="bg2">
                    <a:lumMod val="50000"/>
                  </a:schemeClr>
                </a:solidFill>
              </a:rPr>
              <a:t>nec</a:t>
            </a:r>
            <a:r>
              <a:rPr lang="en-GB" dirty="0">
                <a:solidFill>
                  <a:schemeClr val="bg2">
                    <a:lumMod val="50000"/>
                  </a:schemeClr>
                </a:solidFill>
              </a:rPr>
              <a:t>, </a:t>
            </a:r>
            <a:r>
              <a:rPr lang="en-GB" dirty="0" err="1">
                <a:solidFill>
                  <a:schemeClr val="bg2">
                    <a:lumMod val="50000"/>
                  </a:schemeClr>
                </a:solidFill>
              </a:rPr>
              <a:t>pellentesque</a:t>
            </a:r>
            <a:r>
              <a:rPr lang="en-GB" dirty="0">
                <a:solidFill>
                  <a:schemeClr val="bg2">
                    <a:lumMod val="50000"/>
                  </a:schemeClr>
                </a:solidFill>
              </a:rPr>
              <a:t> </a:t>
            </a:r>
            <a:r>
              <a:rPr lang="en-GB" dirty="0" err="1">
                <a:solidFill>
                  <a:schemeClr val="bg2">
                    <a:lumMod val="50000"/>
                  </a:schemeClr>
                </a:solidFill>
              </a:rPr>
              <a:t>eu</a:t>
            </a:r>
            <a:r>
              <a:rPr lang="en-GB" dirty="0">
                <a:solidFill>
                  <a:schemeClr val="bg2">
                    <a:lumMod val="50000"/>
                  </a:schemeClr>
                </a:solidFill>
              </a:rPr>
              <a:t>, </a:t>
            </a:r>
            <a:r>
              <a:rPr lang="en-GB" dirty="0" err="1">
                <a:solidFill>
                  <a:schemeClr val="bg2">
                    <a:lumMod val="50000"/>
                  </a:schemeClr>
                </a:solidFill>
              </a:rPr>
              <a:t>pretium</a:t>
            </a:r>
            <a:r>
              <a:rPr lang="en-GB" dirty="0">
                <a:solidFill>
                  <a:schemeClr val="bg2">
                    <a:lumMod val="50000"/>
                  </a:schemeClr>
                </a:solidFill>
              </a:rPr>
              <a:t> </a:t>
            </a:r>
            <a:r>
              <a:rPr lang="en-GB" dirty="0" err="1">
                <a:solidFill>
                  <a:schemeClr val="bg2">
                    <a:lumMod val="50000"/>
                  </a:schemeClr>
                </a:solidFill>
              </a:rPr>
              <a:t>quis</a:t>
            </a:r>
            <a:r>
              <a:rPr lang="en-GB" dirty="0">
                <a:solidFill>
                  <a:schemeClr val="bg2">
                    <a:lumMod val="50000"/>
                  </a:schemeClr>
                </a:solidFill>
              </a:rPr>
              <a:t>, sem. </a:t>
            </a:r>
            <a:r>
              <a:rPr lang="en-GB" dirty="0" err="1">
                <a:solidFill>
                  <a:schemeClr val="bg2">
                    <a:lumMod val="50000"/>
                  </a:schemeClr>
                </a:solidFill>
              </a:rPr>
              <a:t>Nulla</a:t>
            </a:r>
            <a:r>
              <a:rPr lang="en-GB" dirty="0">
                <a:solidFill>
                  <a:schemeClr val="bg2">
                    <a:lumMod val="50000"/>
                  </a:schemeClr>
                </a:solidFill>
              </a:rPr>
              <a:t> </a:t>
            </a:r>
            <a:r>
              <a:rPr lang="en-GB" dirty="0" err="1">
                <a:solidFill>
                  <a:schemeClr val="bg2">
                    <a:lumMod val="50000"/>
                  </a:schemeClr>
                </a:solidFill>
              </a:rPr>
              <a:t>consequat</a:t>
            </a:r>
            <a:r>
              <a:rPr lang="en-GB" dirty="0">
                <a:solidFill>
                  <a:schemeClr val="bg2">
                    <a:lumMod val="50000"/>
                  </a:schemeClr>
                </a:solidFill>
              </a:rPr>
              <a:t> </a:t>
            </a:r>
            <a:r>
              <a:rPr lang="en-GB" dirty="0" err="1">
                <a:solidFill>
                  <a:schemeClr val="bg2">
                    <a:lumMod val="50000"/>
                  </a:schemeClr>
                </a:solidFill>
              </a:rPr>
              <a:t>massa</a:t>
            </a:r>
            <a:r>
              <a:rPr lang="en-GB" dirty="0">
                <a:solidFill>
                  <a:schemeClr val="bg2">
                    <a:lumMod val="50000"/>
                  </a:schemeClr>
                </a:solidFill>
              </a:rPr>
              <a:t> </a:t>
            </a:r>
            <a:r>
              <a:rPr lang="en-GB" dirty="0" err="1">
                <a:solidFill>
                  <a:schemeClr val="bg2">
                    <a:lumMod val="50000"/>
                  </a:schemeClr>
                </a:solidFill>
              </a:rPr>
              <a:t>quis</a:t>
            </a:r>
            <a:r>
              <a:rPr lang="en-GB" dirty="0">
                <a:solidFill>
                  <a:schemeClr val="bg2">
                    <a:lumMod val="50000"/>
                  </a:schemeClr>
                </a:solidFill>
              </a:rPr>
              <a:t> </a:t>
            </a:r>
            <a:r>
              <a:rPr lang="en-GB" dirty="0" err="1">
                <a:solidFill>
                  <a:schemeClr val="bg2">
                    <a:lumMod val="50000"/>
                  </a:schemeClr>
                </a:solidFill>
              </a:rPr>
              <a:t>enim</a:t>
            </a:r>
            <a:r>
              <a:rPr lang="en-GB" dirty="0">
                <a:solidFill>
                  <a:schemeClr val="bg2">
                    <a:lumMod val="50000"/>
                  </a:schemeClr>
                </a:solidFill>
              </a:rPr>
              <a:t>. </a:t>
            </a:r>
            <a:r>
              <a:rPr lang="en-GB" dirty="0" err="1">
                <a:solidFill>
                  <a:schemeClr val="bg2">
                    <a:lumMod val="50000"/>
                  </a:schemeClr>
                </a:solidFill>
              </a:rPr>
              <a:t>Donec</a:t>
            </a:r>
            <a:r>
              <a:rPr lang="en-GB" dirty="0">
                <a:solidFill>
                  <a:schemeClr val="bg2">
                    <a:lumMod val="50000"/>
                  </a:schemeClr>
                </a:solidFill>
              </a:rPr>
              <a:t> </a:t>
            </a:r>
            <a:r>
              <a:rPr lang="en-GB" dirty="0" err="1">
                <a:solidFill>
                  <a:schemeClr val="bg2">
                    <a:lumMod val="50000"/>
                  </a:schemeClr>
                </a:solidFill>
              </a:rPr>
              <a:t>pede</a:t>
            </a:r>
            <a:r>
              <a:rPr lang="en-GB" dirty="0">
                <a:solidFill>
                  <a:schemeClr val="bg2">
                    <a:lumMod val="50000"/>
                  </a:schemeClr>
                </a:solidFill>
              </a:rPr>
              <a:t> </a:t>
            </a:r>
            <a:r>
              <a:rPr lang="en-GB" dirty="0" err="1">
                <a:solidFill>
                  <a:schemeClr val="bg2">
                    <a:lumMod val="50000"/>
                  </a:schemeClr>
                </a:solidFill>
              </a:rPr>
              <a:t>justo</a:t>
            </a:r>
            <a:r>
              <a:rPr lang="en-GB" dirty="0">
                <a:solidFill>
                  <a:schemeClr val="bg2">
                    <a:lumMod val="50000"/>
                  </a:schemeClr>
                </a:solidFill>
              </a:rPr>
              <a:t>, </a:t>
            </a:r>
            <a:r>
              <a:rPr lang="en-GB" dirty="0" err="1">
                <a:solidFill>
                  <a:schemeClr val="bg2">
                    <a:lumMod val="50000"/>
                  </a:schemeClr>
                </a:solidFill>
              </a:rPr>
              <a:t>fringilla</a:t>
            </a:r>
            <a:r>
              <a:rPr lang="en-GB" dirty="0">
                <a:solidFill>
                  <a:schemeClr val="bg2">
                    <a:lumMod val="50000"/>
                  </a:schemeClr>
                </a:solidFill>
              </a:rPr>
              <a:t> </a:t>
            </a:r>
            <a:r>
              <a:rPr lang="en-GB" dirty="0" err="1">
                <a:solidFill>
                  <a:schemeClr val="bg2">
                    <a:lumMod val="50000"/>
                  </a:schemeClr>
                </a:solidFill>
              </a:rPr>
              <a:t>vel</a:t>
            </a:r>
            <a:r>
              <a:rPr lang="en-GB" dirty="0">
                <a:solidFill>
                  <a:schemeClr val="bg2">
                    <a:lumMod val="50000"/>
                  </a:schemeClr>
                </a:solidFill>
              </a:rPr>
              <a:t>, </a:t>
            </a:r>
            <a:r>
              <a:rPr lang="en-GB" dirty="0" err="1">
                <a:solidFill>
                  <a:schemeClr val="bg2">
                    <a:lumMod val="50000"/>
                  </a:schemeClr>
                </a:solidFill>
              </a:rPr>
              <a:t>aliquet</a:t>
            </a:r>
            <a:r>
              <a:rPr lang="en-GB" dirty="0">
                <a:solidFill>
                  <a:schemeClr val="bg2">
                    <a:lumMod val="50000"/>
                  </a:schemeClr>
                </a:solidFill>
              </a:rPr>
              <a:t> </a:t>
            </a:r>
            <a:r>
              <a:rPr lang="en-GB" dirty="0" err="1">
                <a:solidFill>
                  <a:schemeClr val="bg2">
                    <a:lumMod val="50000"/>
                  </a:schemeClr>
                </a:solidFill>
              </a:rPr>
              <a:t>nec</a:t>
            </a:r>
            <a:r>
              <a:rPr lang="en-GB" dirty="0">
                <a:solidFill>
                  <a:schemeClr val="bg2">
                    <a:lumMod val="50000"/>
                  </a:schemeClr>
                </a:solidFill>
              </a:rPr>
              <a:t>, </a:t>
            </a:r>
            <a:r>
              <a:rPr lang="en-GB" dirty="0" err="1">
                <a:solidFill>
                  <a:schemeClr val="bg2">
                    <a:lumMod val="50000"/>
                  </a:schemeClr>
                </a:solidFill>
              </a:rPr>
              <a:t>vulputate</a:t>
            </a:r>
            <a:r>
              <a:rPr lang="en-GB" dirty="0">
                <a:solidFill>
                  <a:schemeClr val="bg2">
                    <a:lumMod val="50000"/>
                  </a:schemeClr>
                </a:solidFill>
              </a:rPr>
              <a:t> </a:t>
            </a:r>
            <a:r>
              <a:rPr lang="en-GB" dirty="0" err="1">
                <a:solidFill>
                  <a:schemeClr val="bg2">
                    <a:lumMod val="50000"/>
                  </a:schemeClr>
                </a:solidFill>
              </a:rPr>
              <a:t>eget</a:t>
            </a:r>
            <a:r>
              <a:rPr lang="en-GB" dirty="0">
                <a:solidFill>
                  <a:schemeClr val="bg2">
                    <a:lumMod val="50000"/>
                  </a:schemeClr>
                </a:solidFill>
              </a:rPr>
              <a:t>, </a:t>
            </a:r>
            <a:r>
              <a:rPr lang="en-GB" dirty="0" err="1">
                <a:solidFill>
                  <a:schemeClr val="bg2">
                    <a:lumMod val="50000"/>
                  </a:schemeClr>
                </a:solidFill>
              </a:rPr>
              <a:t>arcu</a:t>
            </a:r>
            <a:r>
              <a:rPr lang="en-GB" dirty="0">
                <a:solidFill>
                  <a:schemeClr val="bg2">
                    <a:lumMod val="50000"/>
                  </a:schemeClr>
                </a:solidFill>
              </a:rPr>
              <a:t>. In </a:t>
            </a:r>
            <a:r>
              <a:rPr lang="en-GB" dirty="0" err="1">
                <a:solidFill>
                  <a:schemeClr val="bg2">
                    <a:lumMod val="50000"/>
                  </a:schemeClr>
                </a:solidFill>
              </a:rPr>
              <a:t>enim</a:t>
            </a:r>
            <a:r>
              <a:rPr lang="en-GB" dirty="0">
                <a:solidFill>
                  <a:schemeClr val="bg2">
                    <a:lumMod val="50000"/>
                  </a:schemeClr>
                </a:solidFill>
              </a:rPr>
              <a:t> </a:t>
            </a:r>
            <a:r>
              <a:rPr lang="en-GB" dirty="0" err="1">
                <a:solidFill>
                  <a:schemeClr val="bg2">
                    <a:lumMod val="50000"/>
                  </a:schemeClr>
                </a:solidFill>
              </a:rPr>
              <a:t>justo</a:t>
            </a:r>
            <a:r>
              <a:rPr lang="en-GB" dirty="0">
                <a:solidFill>
                  <a:schemeClr val="bg2">
                    <a:lumMod val="50000"/>
                  </a:schemeClr>
                </a:solidFill>
              </a:rPr>
              <a:t>, </a:t>
            </a:r>
            <a:r>
              <a:rPr lang="en-GB" dirty="0" err="1">
                <a:solidFill>
                  <a:schemeClr val="bg2">
                    <a:lumMod val="50000"/>
                  </a:schemeClr>
                </a:solidFill>
              </a:rPr>
              <a:t>rhoncus</a:t>
            </a:r>
            <a:r>
              <a:rPr lang="en-GB" dirty="0">
                <a:solidFill>
                  <a:schemeClr val="bg2">
                    <a:lumMod val="50000"/>
                  </a:schemeClr>
                </a:solidFill>
              </a:rPr>
              <a:t> </a:t>
            </a:r>
            <a:r>
              <a:rPr lang="en-GB" dirty="0" err="1">
                <a:solidFill>
                  <a:schemeClr val="bg2">
                    <a:lumMod val="50000"/>
                  </a:schemeClr>
                </a:solidFill>
              </a:rPr>
              <a:t>ut</a:t>
            </a:r>
            <a:r>
              <a:rPr lang="en-GB" dirty="0">
                <a:solidFill>
                  <a:schemeClr val="bg2">
                    <a:lumMod val="50000"/>
                  </a:schemeClr>
                </a:solidFill>
              </a:rPr>
              <a:t>, </a:t>
            </a:r>
            <a:r>
              <a:rPr lang="en-GB" dirty="0" err="1">
                <a:solidFill>
                  <a:schemeClr val="bg2">
                    <a:lumMod val="50000"/>
                  </a:schemeClr>
                </a:solidFill>
              </a:rPr>
              <a:t>imperdiet</a:t>
            </a:r>
            <a:r>
              <a:rPr lang="en-GB" dirty="0">
                <a:solidFill>
                  <a:schemeClr val="bg2">
                    <a:lumMod val="50000"/>
                  </a:schemeClr>
                </a:solidFill>
              </a:rPr>
              <a:t> a, </a:t>
            </a:r>
            <a:r>
              <a:rPr lang="en-GB" dirty="0" err="1">
                <a:solidFill>
                  <a:schemeClr val="bg2">
                    <a:lumMod val="50000"/>
                  </a:schemeClr>
                </a:solidFill>
              </a:rPr>
              <a:t>venenatis</a:t>
            </a:r>
            <a:r>
              <a:rPr lang="en-GB" dirty="0">
                <a:solidFill>
                  <a:schemeClr val="bg2">
                    <a:lumMod val="50000"/>
                  </a:schemeClr>
                </a:solidFill>
              </a:rPr>
              <a:t> vitae, </a:t>
            </a:r>
            <a:r>
              <a:rPr lang="en-GB" dirty="0" err="1">
                <a:solidFill>
                  <a:schemeClr val="bg2">
                    <a:lumMod val="50000"/>
                  </a:schemeClr>
                </a:solidFill>
              </a:rPr>
              <a:t>justo</a:t>
            </a:r>
            <a:r>
              <a:rPr lang="en-GB" dirty="0">
                <a:solidFill>
                  <a:schemeClr val="bg2">
                    <a:lumMod val="50000"/>
                  </a:schemeClr>
                </a:solidFill>
              </a:rPr>
              <a:t>. </a:t>
            </a:r>
            <a:r>
              <a:rPr lang="en-GB" dirty="0" err="1">
                <a:solidFill>
                  <a:schemeClr val="bg2">
                    <a:lumMod val="50000"/>
                  </a:schemeClr>
                </a:solidFill>
              </a:rPr>
              <a:t>Nullam</a:t>
            </a:r>
            <a:r>
              <a:rPr lang="en-GB" dirty="0">
                <a:solidFill>
                  <a:schemeClr val="bg2">
                    <a:lumMod val="50000"/>
                  </a:schemeClr>
                </a:solidFill>
              </a:rPr>
              <a:t> dictum </a:t>
            </a:r>
            <a:r>
              <a:rPr lang="en-GB" dirty="0" err="1">
                <a:solidFill>
                  <a:schemeClr val="bg2">
                    <a:lumMod val="50000"/>
                  </a:schemeClr>
                </a:solidFill>
              </a:rPr>
              <a:t>felis</a:t>
            </a:r>
            <a:r>
              <a:rPr lang="en-GB" dirty="0">
                <a:solidFill>
                  <a:schemeClr val="bg2">
                    <a:lumMod val="50000"/>
                  </a:schemeClr>
                </a:solidFill>
              </a:rPr>
              <a:t> </a:t>
            </a:r>
            <a:r>
              <a:rPr lang="en-GB" dirty="0" err="1">
                <a:solidFill>
                  <a:schemeClr val="bg2">
                    <a:lumMod val="50000"/>
                  </a:schemeClr>
                </a:solidFill>
              </a:rPr>
              <a:t>eu</a:t>
            </a:r>
            <a:r>
              <a:rPr lang="en-GB" dirty="0">
                <a:solidFill>
                  <a:schemeClr val="bg2">
                    <a:lumMod val="50000"/>
                  </a:schemeClr>
                </a:solidFill>
              </a:rPr>
              <a:t> </a:t>
            </a:r>
            <a:r>
              <a:rPr lang="en-GB" dirty="0" err="1">
                <a:solidFill>
                  <a:schemeClr val="bg2">
                    <a:lumMod val="50000"/>
                  </a:schemeClr>
                </a:solidFill>
              </a:rPr>
              <a:t>pede</a:t>
            </a:r>
            <a:r>
              <a:rPr lang="en-GB" dirty="0">
                <a:solidFill>
                  <a:schemeClr val="bg2">
                    <a:lumMod val="50000"/>
                  </a:schemeClr>
                </a:solidFill>
              </a:rPr>
              <a:t> </a:t>
            </a:r>
            <a:r>
              <a:rPr lang="en-GB" dirty="0" err="1">
                <a:solidFill>
                  <a:schemeClr val="bg2">
                    <a:lumMod val="50000"/>
                  </a:schemeClr>
                </a:solidFill>
              </a:rPr>
              <a:t>mollis</a:t>
            </a:r>
            <a:r>
              <a:rPr lang="en-GB" dirty="0">
                <a:solidFill>
                  <a:schemeClr val="bg2">
                    <a:lumMod val="50000"/>
                  </a:schemeClr>
                </a:solidFill>
              </a:rPr>
              <a:t> </a:t>
            </a:r>
            <a:r>
              <a:rPr lang="en-GB" dirty="0" err="1">
                <a:solidFill>
                  <a:schemeClr val="bg2">
                    <a:lumMod val="50000"/>
                  </a:schemeClr>
                </a:solidFill>
              </a:rPr>
              <a:t>pretium</a:t>
            </a:r>
            <a:r>
              <a:rPr lang="en-GB" dirty="0">
                <a:solidFill>
                  <a:schemeClr val="bg2">
                    <a:lumMod val="50000"/>
                  </a:schemeClr>
                </a:solidFill>
              </a:rPr>
              <a:t>. Integer </a:t>
            </a:r>
            <a:r>
              <a:rPr lang="en-GB" dirty="0" err="1">
                <a:solidFill>
                  <a:schemeClr val="bg2">
                    <a:lumMod val="50000"/>
                  </a:schemeClr>
                </a:solidFill>
              </a:rPr>
              <a:t>tincidunt</a:t>
            </a:r>
            <a:r>
              <a:rPr lang="en-GB" dirty="0">
                <a:solidFill>
                  <a:schemeClr val="bg2">
                    <a:lumMod val="50000"/>
                  </a:schemeClr>
                </a:solidFill>
              </a:rPr>
              <a:t>. </a:t>
            </a:r>
            <a:r>
              <a:rPr lang="en-GB" dirty="0" err="1">
                <a:solidFill>
                  <a:schemeClr val="bg2">
                    <a:lumMod val="50000"/>
                  </a:schemeClr>
                </a:solidFill>
              </a:rPr>
              <a:t>Cras</a:t>
            </a:r>
            <a:r>
              <a:rPr lang="en-GB" dirty="0">
                <a:solidFill>
                  <a:schemeClr val="bg2">
                    <a:lumMod val="50000"/>
                  </a:schemeClr>
                </a:solidFill>
              </a:rPr>
              <a:t> </a:t>
            </a:r>
            <a:r>
              <a:rPr lang="en-GB" dirty="0" err="1">
                <a:solidFill>
                  <a:schemeClr val="bg2">
                    <a:lumMod val="50000"/>
                  </a:schemeClr>
                </a:solidFill>
              </a:rPr>
              <a:t>dapibus</a:t>
            </a:r>
            <a:r>
              <a:rPr lang="en-GB" dirty="0" smtClean="0">
                <a:solidFill>
                  <a:schemeClr val="bg2">
                    <a:lumMod val="50000"/>
                  </a:schemeClr>
                </a:solidFill>
              </a:rPr>
              <a:t>.</a:t>
            </a:r>
          </a:p>
          <a:p>
            <a:pPr algn="just">
              <a:spcAft>
                <a:spcPts val="0"/>
              </a:spcAft>
              <a:defRPr/>
            </a:pPr>
            <a:endParaRPr lang="en-GB" dirty="0">
              <a:solidFill>
                <a:schemeClr val="bg2">
                  <a:lumMod val="50000"/>
                </a:schemeClr>
              </a:solidFill>
            </a:endParaRPr>
          </a:p>
          <a:p>
            <a:pPr algn="just">
              <a:spcAft>
                <a:spcPts val="1800"/>
              </a:spcAft>
              <a:defRPr/>
            </a:pPr>
            <a:r>
              <a:rPr lang="en-GB" i="1" dirty="0" smtClean="0">
                <a:solidFill>
                  <a:schemeClr val="bg2">
                    <a:lumMod val="75000"/>
                  </a:schemeClr>
                </a:solidFill>
                <a:latin typeface="EC Square Sans Pro Medium" panose="020B0500000000020004" pitchFamily="34" charset="0"/>
              </a:rPr>
              <a:t>3. Numbered title</a:t>
            </a:r>
            <a:endParaRPr lang="en-GB" i="1" dirty="0">
              <a:solidFill>
                <a:schemeClr val="bg2">
                  <a:lumMod val="75000"/>
                </a:schemeClr>
              </a:solidFill>
              <a:latin typeface="EC Square Sans Pro Medium" panose="020B0500000000020004" pitchFamily="34" charset="0"/>
            </a:endParaRPr>
          </a:p>
          <a:p>
            <a:pPr algn="just">
              <a:spcAft>
                <a:spcPts val="1800"/>
              </a:spcAft>
              <a:defRPr/>
            </a:pPr>
            <a:r>
              <a:rPr lang="en-GB" dirty="0" smtClean="0">
                <a:solidFill>
                  <a:schemeClr val="bg2">
                    <a:lumMod val="50000"/>
                  </a:schemeClr>
                </a:solidFill>
              </a:rPr>
              <a:t>Lorem </a:t>
            </a:r>
            <a:r>
              <a:rPr lang="en-GB" dirty="0">
                <a:solidFill>
                  <a:schemeClr val="bg2">
                    <a:lumMod val="50000"/>
                  </a:schemeClr>
                </a:solidFill>
              </a:rPr>
              <a:t>ipsum </a:t>
            </a:r>
            <a:r>
              <a:rPr lang="en-GB" dirty="0" err="1">
                <a:solidFill>
                  <a:schemeClr val="bg2">
                    <a:lumMod val="50000"/>
                  </a:schemeClr>
                </a:solidFill>
              </a:rPr>
              <a:t>dolor</a:t>
            </a:r>
            <a:r>
              <a:rPr lang="en-GB" dirty="0">
                <a:solidFill>
                  <a:schemeClr val="bg2">
                    <a:lumMod val="50000"/>
                  </a:schemeClr>
                </a:solidFill>
              </a:rPr>
              <a:t> sit </a:t>
            </a:r>
            <a:r>
              <a:rPr lang="en-GB" dirty="0" err="1">
                <a:solidFill>
                  <a:schemeClr val="bg2">
                    <a:lumMod val="50000"/>
                  </a:schemeClr>
                </a:solidFill>
              </a:rPr>
              <a:t>amet</a:t>
            </a:r>
            <a:r>
              <a:rPr lang="en-GB" dirty="0">
                <a:solidFill>
                  <a:schemeClr val="bg2">
                    <a:lumMod val="50000"/>
                  </a:schemeClr>
                </a:solidFill>
              </a:rPr>
              <a:t>, </a:t>
            </a:r>
            <a:r>
              <a:rPr lang="en-GB" dirty="0" err="1">
                <a:solidFill>
                  <a:schemeClr val="bg2">
                    <a:lumMod val="50000"/>
                  </a:schemeClr>
                </a:solidFill>
              </a:rPr>
              <a:t>consectetuer</a:t>
            </a:r>
            <a:r>
              <a:rPr lang="en-GB" dirty="0">
                <a:solidFill>
                  <a:schemeClr val="bg2">
                    <a:lumMod val="50000"/>
                  </a:schemeClr>
                </a:solidFill>
              </a:rPr>
              <a:t> </a:t>
            </a:r>
            <a:r>
              <a:rPr lang="en-GB" dirty="0" err="1">
                <a:solidFill>
                  <a:schemeClr val="bg2">
                    <a:lumMod val="50000"/>
                  </a:schemeClr>
                </a:solidFill>
              </a:rPr>
              <a:t>adipiscing</a:t>
            </a:r>
            <a:r>
              <a:rPr lang="en-GB" dirty="0">
                <a:solidFill>
                  <a:schemeClr val="bg2">
                    <a:lumMod val="50000"/>
                  </a:schemeClr>
                </a:solidFill>
              </a:rPr>
              <a:t> </a:t>
            </a:r>
            <a:r>
              <a:rPr lang="en-GB" dirty="0" err="1">
                <a:solidFill>
                  <a:schemeClr val="bg2">
                    <a:lumMod val="50000"/>
                  </a:schemeClr>
                </a:solidFill>
              </a:rPr>
              <a:t>elit</a:t>
            </a:r>
            <a:r>
              <a:rPr lang="en-GB" dirty="0">
                <a:solidFill>
                  <a:schemeClr val="bg2">
                    <a:lumMod val="50000"/>
                  </a:schemeClr>
                </a:solidFill>
              </a:rPr>
              <a:t>. </a:t>
            </a:r>
            <a:r>
              <a:rPr lang="en-GB" dirty="0" err="1">
                <a:solidFill>
                  <a:schemeClr val="bg2">
                    <a:lumMod val="50000"/>
                  </a:schemeClr>
                </a:solidFill>
              </a:rPr>
              <a:t>Aenean</a:t>
            </a:r>
            <a:r>
              <a:rPr lang="en-GB" dirty="0">
                <a:solidFill>
                  <a:schemeClr val="bg2">
                    <a:lumMod val="50000"/>
                  </a:schemeClr>
                </a:solidFill>
              </a:rPr>
              <a:t> </a:t>
            </a:r>
            <a:r>
              <a:rPr lang="en-GB" dirty="0" err="1">
                <a:solidFill>
                  <a:schemeClr val="bg2">
                    <a:lumMod val="50000"/>
                  </a:schemeClr>
                </a:solidFill>
              </a:rPr>
              <a:t>commodo</a:t>
            </a:r>
            <a:r>
              <a:rPr lang="en-GB" dirty="0">
                <a:solidFill>
                  <a:schemeClr val="bg2">
                    <a:lumMod val="50000"/>
                  </a:schemeClr>
                </a:solidFill>
              </a:rPr>
              <a:t> ligula </a:t>
            </a:r>
            <a:r>
              <a:rPr lang="en-GB" dirty="0" err="1">
                <a:solidFill>
                  <a:schemeClr val="bg2">
                    <a:lumMod val="50000"/>
                  </a:schemeClr>
                </a:solidFill>
              </a:rPr>
              <a:t>eget</a:t>
            </a:r>
            <a:r>
              <a:rPr lang="en-GB" dirty="0">
                <a:solidFill>
                  <a:schemeClr val="bg2">
                    <a:lumMod val="50000"/>
                  </a:schemeClr>
                </a:solidFill>
              </a:rPr>
              <a:t> </a:t>
            </a:r>
            <a:r>
              <a:rPr lang="en-GB" dirty="0" err="1">
                <a:solidFill>
                  <a:schemeClr val="bg2">
                    <a:lumMod val="50000"/>
                  </a:schemeClr>
                </a:solidFill>
              </a:rPr>
              <a:t>dolor</a:t>
            </a:r>
            <a:r>
              <a:rPr lang="en-GB" dirty="0">
                <a:solidFill>
                  <a:schemeClr val="bg2">
                    <a:lumMod val="50000"/>
                  </a:schemeClr>
                </a:solidFill>
              </a:rPr>
              <a:t>. </a:t>
            </a:r>
            <a:r>
              <a:rPr lang="en-GB" dirty="0" err="1">
                <a:solidFill>
                  <a:schemeClr val="bg2">
                    <a:lumMod val="50000"/>
                  </a:schemeClr>
                </a:solidFill>
              </a:rPr>
              <a:t>Aenean</a:t>
            </a:r>
            <a:r>
              <a:rPr lang="en-GB" dirty="0">
                <a:solidFill>
                  <a:schemeClr val="bg2">
                    <a:lumMod val="50000"/>
                  </a:schemeClr>
                </a:solidFill>
              </a:rPr>
              <a:t> </a:t>
            </a:r>
            <a:r>
              <a:rPr lang="en-GB" dirty="0" err="1">
                <a:solidFill>
                  <a:schemeClr val="bg2">
                    <a:lumMod val="50000"/>
                  </a:schemeClr>
                </a:solidFill>
              </a:rPr>
              <a:t>massa</a:t>
            </a:r>
            <a:r>
              <a:rPr lang="en-GB" dirty="0">
                <a:solidFill>
                  <a:schemeClr val="bg2">
                    <a:lumMod val="50000"/>
                  </a:schemeClr>
                </a:solidFill>
              </a:rPr>
              <a:t>. Cum </a:t>
            </a:r>
            <a:r>
              <a:rPr lang="en-GB" dirty="0" err="1">
                <a:solidFill>
                  <a:schemeClr val="bg2">
                    <a:lumMod val="50000"/>
                  </a:schemeClr>
                </a:solidFill>
              </a:rPr>
              <a:t>sociis</a:t>
            </a:r>
            <a:r>
              <a:rPr lang="en-GB" dirty="0">
                <a:solidFill>
                  <a:schemeClr val="bg2">
                    <a:lumMod val="50000"/>
                  </a:schemeClr>
                </a:solidFill>
              </a:rPr>
              <a:t> </a:t>
            </a:r>
            <a:r>
              <a:rPr lang="en-GB" dirty="0" err="1">
                <a:solidFill>
                  <a:schemeClr val="bg2">
                    <a:lumMod val="50000"/>
                  </a:schemeClr>
                </a:solidFill>
              </a:rPr>
              <a:t>natoque</a:t>
            </a:r>
            <a:r>
              <a:rPr lang="en-GB" dirty="0">
                <a:solidFill>
                  <a:schemeClr val="bg2">
                    <a:lumMod val="50000"/>
                  </a:schemeClr>
                </a:solidFill>
              </a:rPr>
              <a:t> </a:t>
            </a:r>
            <a:r>
              <a:rPr lang="en-GB" dirty="0" err="1">
                <a:solidFill>
                  <a:schemeClr val="bg2">
                    <a:lumMod val="50000"/>
                  </a:schemeClr>
                </a:solidFill>
              </a:rPr>
              <a:t>penatibus</a:t>
            </a:r>
            <a:r>
              <a:rPr lang="en-GB" dirty="0">
                <a:solidFill>
                  <a:schemeClr val="bg2">
                    <a:lumMod val="50000"/>
                  </a:schemeClr>
                </a:solidFill>
              </a:rPr>
              <a:t> et </a:t>
            </a:r>
            <a:r>
              <a:rPr lang="en-GB" dirty="0" err="1">
                <a:solidFill>
                  <a:schemeClr val="bg2">
                    <a:lumMod val="50000"/>
                  </a:schemeClr>
                </a:solidFill>
              </a:rPr>
              <a:t>magnis</a:t>
            </a:r>
            <a:r>
              <a:rPr lang="en-GB" dirty="0">
                <a:solidFill>
                  <a:schemeClr val="bg2">
                    <a:lumMod val="50000"/>
                  </a:schemeClr>
                </a:solidFill>
              </a:rPr>
              <a:t> dis parturient </a:t>
            </a:r>
            <a:r>
              <a:rPr lang="en-GB" dirty="0" err="1">
                <a:solidFill>
                  <a:schemeClr val="bg2">
                    <a:lumMod val="50000"/>
                  </a:schemeClr>
                </a:solidFill>
              </a:rPr>
              <a:t>montes</a:t>
            </a:r>
            <a:r>
              <a:rPr lang="en-GB" dirty="0">
                <a:solidFill>
                  <a:schemeClr val="bg2">
                    <a:lumMod val="50000"/>
                  </a:schemeClr>
                </a:solidFill>
              </a:rPr>
              <a:t>, </a:t>
            </a:r>
            <a:r>
              <a:rPr lang="en-GB" dirty="0" err="1">
                <a:solidFill>
                  <a:schemeClr val="bg2">
                    <a:lumMod val="50000"/>
                  </a:schemeClr>
                </a:solidFill>
              </a:rPr>
              <a:t>nascetur</a:t>
            </a:r>
            <a:r>
              <a:rPr lang="en-GB" dirty="0">
                <a:solidFill>
                  <a:schemeClr val="bg2">
                    <a:lumMod val="50000"/>
                  </a:schemeClr>
                </a:solidFill>
              </a:rPr>
              <a:t> </a:t>
            </a:r>
            <a:r>
              <a:rPr lang="en-GB" dirty="0" err="1">
                <a:solidFill>
                  <a:schemeClr val="bg2">
                    <a:lumMod val="50000"/>
                  </a:schemeClr>
                </a:solidFill>
              </a:rPr>
              <a:t>ridiculus</a:t>
            </a:r>
            <a:r>
              <a:rPr lang="en-GB" dirty="0">
                <a:solidFill>
                  <a:schemeClr val="bg2">
                    <a:lumMod val="50000"/>
                  </a:schemeClr>
                </a:solidFill>
              </a:rPr>
              <a:t> mus. </a:t>
            </a:r>
            <a:r>
              <a:rPr lang="en-GB" dirty="0" err="1">
                <a:solidFill>
                  <a:schemeClr val="bg2">
                    <a:lumMod val="50000"/>
                  </a:schemeClr>
                </a:solidFill>
              </a:rPr>
              <a:t>Donec</a:t>
            </a:r>
            <a:r>
              <a:rPr lang="en-GB" dirty="0">
                <a:solidFill>
                  <a:schemeClr val="bg2">
                    <a:lumMod val="50000"/>
                  </a:schemeClr>
                </a:solidFill>
              </a:rPr>
              <a:t> quam </a:t>
            </a:r>
            <a:r>
              <a:rPr lang="en-GB" dirty="0" err="1">
                <a:solidFill>
                  <a:schemeClr val="bg2">
                    <a:lumMod val="50000"/>
                  </a:schemeClr>
                </a:solidFill>
              </a:rPr>
              <a:t>felis</a:t>
            </a:r>
            <a:r>
              <a:rPr lang="en-GB" dirty="0">
                <a:solidFill>
                  <a:schemeClr val="bg2">
                    <a:lumMod val="50000"/>
                  </a:schemeClr>
                </a:solidFill>
              </a:rPr>
              <a:t>, </a:t>
            </a:r>
            <a:r>
              <a:rPr lang="en-GB" dirty="0" err="1">
                <a:solidFill>
                  <a:schemeClr val="bg2">
                    <a:lumMod val="50000"/>
                  </a:schemeClr>
                </a:solidFill>
              </a:rPr>
              <a:t>ultricies</a:t>
            </a:r>
            <a:r>
              <a:rPr lang="en-GB" dirty="0">
                <a:solidFill>
                  <a:schemeClr val="bg2">
                    <a:lumMod val="50000"/>
                  </a:schemeClr>
                </a:solidFill>
              </a:rPr>
              <a:t> </a:t>
            </a:r>
            <a:r>
              <a:rPr lang="en-GB" dirty="0" err="1">
                <a:solidFill>
                  <a:schemeClr val="bg2">
                    <a:lumMod val="50000"/>
                  </a:schemeClr>
                </a:solidFill>
              </a:rPr>
              <a:t>nec</a:t>
            </a:r>
            <a:r>
              <a:rPr lang="en-GB" dirty="0">
                <a:solidFill>
                  <a:schemeClr val="bg2">
                    <a:lumMod val="50000"/>
                  </a:schemeClr>
                </a:solidFill>
              </a:rPr>
              <a:t>, </a:t>
            </a:r>
            <a:r>
              <a:rPr lang="en-GB" dirty="0" err="1">
                <a:solidFill>
                  <a:schemeClr val="bg2">
                    <a:lumMod val="50000"/>
                  </a:schemeClr>
                </a:solidFill>
              </a:rPr>
              <a:t>pellentesque</a:t>
            </a:r>
            <a:r>
              <a:rPr lang="en-GB" dirty="0">
                <a:solidFill>
                  <a:schemeClr val="bg2">
                    <a:lumMod val="50000"/>
                  </a:schemeClr>
                </a:solidFill>
              </a:rPr>
              <a:t> </a:t>
            </a:r>
            <a:r>
              <a:rPr lang="en-GB" dirty="0" err="1">
                <a:solidFill>
                  <a:schemeClr val="bg2">
                    <a:lumMod val="50000"/>
                  </a:schemeClr>
                </a:solidFill>
              </a:rPr>
              <a:t>eu</a:t>
            </a:r>
            <a:r>
              <a:rPr lang="en-GB" dirty="0">
                <a:solidFill>
                  <a:schemeClr val="bg2">
                    <a:lumMod val="50000"/>
                  </a:schemeClr>
                </a:solidFill>
              </a:rPr>
              <a:t>, </a:t>
            </a:r>
            <a:r>
              <a:rPr lang="en-GB" dirty="0" err="1">
                <a:solidFill>
                  <a:schemeClr val="bg2">
                    <a:lumMod val="50000"/>
                  </a:schemeClr>
                </a:solidFill>
              </a:rPr>
              <a:t>pretium</a:t>
            </a:r>
            <a:r>
              <a:rPr lang="en-GB" dirty="0">
                <a:solidFill>
                  <a:schemeClr val="bg2">
                    <a:lumMod val="50000"/>
                  </a:schemeClr>
                </a:solidFill>
              </a:rPr>
              <a:t> </a:t>
            </a:r>
            <a:r>
              <a:rPr lang="en-GB" dirty="0" err="1">
                <a:solidFill>
                  <a:schemeClr val="bg2">
                    <a:lumMod val="50000"/>
                  </a:schemeClr>
                </a:solidFill>
              </a:rPr>
              <a:t>quis</a:t>
            </a:r>
            <a:r>
              <a:rPr lang="en-GB" dirty="0">
                <a:solidFill>
                  <a:schemeClr val="bg2">
                    <a:lumMod val="50000"/>
                  </a:schemeClr>
                </a:solidFill>
              </a:rPr>
              <a:t>, sem. </a:t>
            </a:r>
            <a:r>
              <a:rPr lang="en-GB" dirty="0" err="1">
                <a:solidFill>
                  <a:schemeClr val="bg2">
                    <a:lumMod val="50000"/>
                  </a:schemeClr>
                </a:solidFill>
              </a:rPr>
              <a:t>Nulla</a:t>
            </a:r>
            <a:r>
              <a:rPr lang="en-GB" dirty="0">
                <a:solidFill>
                  <a:schemeClr val="bg2">
                    <a:lumMod val="50000"/>
                  </a:schemeClr>
                </a:solidFill>
              </a:rPr>
              <a:t> </a:t>
            </a:r>
            <a:r>
              <a:rPr lang="en-GB" dirty="0" err="1">
                <a:solidFill>
                  <a:schemeClr val="bg2">
                    <a:lumMod val="50000"/>
                  </a:schemeClr>
                </a:solidFill>
              </a:rPr>
              <a:t>consequat</a:t>
            </a:r>
            <a:r>
              <a:rPr lang="en-GB" dirty="0">
                <a:solidFill>
                  <a:schemeClr val="bg2">
                    <a:lumMod val="50000"/>
                  </a:schemeClr>
                </a:solidFill>
              </a:rPr>
              <a:t> </a:t>
            </a:r>
            <a:r>
              <a:rPr lang="en-GB" dirty="0" err="1">
                <a:solidFill>
                  <a:schemeClr val="bg2">
                    <a:lumMod val="50000"/>
                  </a:schemeClr>
                </a:solidFill>
              </a:rPr>
              <a:t>massa</a:t>
            </a:r>
            <a:r>
              <a:rPr lang="en-GB" dirty="0">
                <a:solidFill>
                  <a:schemeClr val="bg2">
                    <a:lumMod val="50000"/>
                  </a:schemeClr>
                </a:solidFill>
              </a:rPr>
              <a:t> </a:t>
            </a:r>
            <a:r>
              <a:rPr lang="en-GB" dirty="0" err="1">
                <a:solidFill>
                  <a:schemeClr val="bg2">
                    <a:lumMod val="50000"/>
                  </a:schemeClr>
                </a:solidFill>
              </a:rPr>
              <a:t>quis</a:t>
            </a:r>
            <a:r>
              <a:rPr lang="en-GB" dirty="0">
                <a:solidFill>
                  <a:schemeClr val="bg2">
                    <a:lumMod val="50000"/>
                  </a:schemeClr>
                </a:solidFill>
              </a:rPr>
              <a:t> </a:t>
            </a:r>
            <a:r>
              <a:rPr lang="en-GB" dirty="0" err="1">
                <a:solidFill>
                  <a:schemeClr val="bg2">
                    <a:lumMod val="50000"/>
                  </a:schemeClr>
                </a:solidFill>
              </a:rPr>
              <a:t>enim</a:t>
            </a:r>
            <a:r>
              <a:rPr lang="en-GB" dirty="0">
                <a:solidFill>
                  <a:schemeClr val="bg2">
                    <a:lumMod val="50000"/>
                  </a:schemeClr>
                </a:solidFill>
              </a:rPr>
              <a:t>. </a:t>
            </a:r>
            <a:r>
              <a:rPr lang="en-GB" dirty="0" err="1">
                <a:solidFill>
                  <a:schemeClr val="bg2">
                    <a:lumMod val="50000"/>
                  </a:schemeClr>
                </a:solidFill>
              </a:rPr>
              <a:t>Donec</a:t>
            </a:r>
            <a:r>
              <a:rPr lang="en-GB" dirty="0">
                <a:solidFill>
                  <a:schemeClr val="bg2">
                    <a:lumMod val="50000"/>
                  </a:schemeClr>
                </a:solidFill>
              </a:rPr>
              <a:t> </a:t>
            </a:r>
            <a:r>
              <a:rPr lang="en-GB" dirty="0" err="1">
                <a:solidFill>
                  <a:schemeClr val="bg2">
                    <a:lumMod val="50000"/>
                  </a:schemeClr>
                </a:solidFill>
              </a:rPr>
              <a:t>pede</a:t>
            </a:r>
            <a:r>
              <a:rPr lang="en-GB" dirty="0">
                <a:solidFill>
                  <a:schemeClr val="bg2">
                    <a:lumMod val="50000"/>
                  </a:schemeClr>
                </a:solidFill>
              </a:rPr>
              <a:t> </a:t>
            </a:r>
            <a:r>
              <a:rPr lang="en-GB" dirty="0" err="1">
                <a:solidFill>
                  <a:schemeClr val="bg2">
                    <a:lumMod val="50000"/>
                  </a:schemeClr>
                </a:solidFill>
              </a:rPr>
              <a:t>justo</a:t>
            </a:r>
            <a:r>
              <a:rPr lang="en-GB" dirty="0">
                <a:solidFill>
                  <a:schemeClr val="bg2">
                    <a:lumMod val="50000"/>
                  </a:schemeClr>
                </a:solidFill>
              </a:rPr>
              <a:t>, </a:t>
            </a:r>
            <a:r>
              <a:rPr lang="en-GB" dirty="0" err="1">
                <a:solidFill>
                  <a:schemeClr val="bg2">
                    <a:lumMod val="50000"/>
                  </a:schemeClr>
                </a:solidFill>
              </a:rPr>
              <a:t>fringilla</a:t>
            </a:r>
            <a:r>
              <a:rPr lang="en-GB" dirty="0">
                <a:solidFill>
                  <a:schemeClr val="bg2">
                    <a:lumMod val="50000"/>
                  </a:schemeClr>
                </a:solidFill>
              </a:rPr>
              <a:t> </a:t>
            </a:r>
            <a:r>
              <a:rPr lang="en-GB" dirty="0" err="1">
                <a:solidFill>
                  <a:schemeClr val="bg2">
                    <a:lumMod val="50000"/>
                  </a:schemeClr>
                </a:solidFill>
              </a:rPr>
              <a:t>vel</a:t>
            </a:r>
            <a:r>
              <a:rPr lang="en-GB" dirty="0">
                <a:solidFill>
                  <a:schemeClr val="bg2">
                    <a:lumMod val="50000"/>
                  </a:schemeClr>
                </a:solidFill>
              </a:rPr>
              <a:t>, </a:t>
            </a:r>
            <a:r>
              <a:rPr lang="en-GB" dirty="0" err="1">
                <a:solidFill>
                  <a:schemeClr val="bg2">
                    <a:lumMod val="50000"/>
                  </a:schemeClr>
                </a:solidFill>
              </a:rPr>
              <a:t>aliquet</a:t>
            </a:r>
            <a:r>
              <a:rPr lang="en-GB" dirty="0">
                <a:solidFill>
                  <a:schemeClr val="bg2">
                    <a:lumMod val="50000"/>
                  </a:schemeClr>
                </a:solidFill>
              </a:rPr>
              <a:t> </a:t>
            </a:r>
            <a:r>
              <a:rPr lang="en-GB" dirty="0" err="1">
                <a:solidFill>
                  <a:schemeClr val="bg2">
                    <a:lumMod val="50000"/>
                  </a:schemeClr>
                </a:solidFill>
              </a:rPr>
              <a:t>nec</a:t>
            </a:r>
            <a:r>
              <a:rPr lang="en-GB" dirty="0">
                <a:solidFill>
                  <a:schemeClr val="bg2">
                    <a:lumMod val="50000"/>
                  </a:schemeClr>
                </a:solidFill>
              </a:rPr>
              <a:t>, </a:t>
            </a:r>
            <a:r>
              <a:rPr lang="en-GB" dirty="0" err="1">
                <a:solidFill>
                  <a:schemeClr val="bg2">
                    <a:lumMod val="50000"/>
                  </a:schemeClr>
                </a:solidFill>
              </a:rPr>
              <a:t>vulputate</a:t>
            </a:r>
            <a:r>
              <a:rPr lang="en-GB" dirty="0">
                <a:solidFill>
                  <a:schemeClr val="bg2">
                    <a:lumMod val="50000"/>
                  </a:schemeClr>
                </a:solidFill>
              </a:rPr>
              <a:t> </a:t>
            </a:r>
            <a:r>
              <a:rPr lang="en-GB" dirty="0" err="1">
                <a:solidFill>
                  <a:schemeClr val="bg2">
                    <a:lumMod val="50000"/>
                  </a:schemeClr>
                </a:solidFill>
              </a:rPr>
              <a:t>eget</a:t>
            </a:r>
            <a:r>
              <a:rPr lang="en-GB" dirty="0">
                <a:solidFill>
                  <a:schemeClr val="bg2">
                    <a:lumMod val="50000"/>
                  </a:schemeClr>
                </a:solidFill>
              </a:rPr>
              <a:t>, </a:t>
            </a:r>
            <a:r>
              <a:rPr lang="en-GB" dirty="0" err="1">
                <a:solidFill>
                  <a:schemeClr val="bg2">
                    <a:lumMod val="50000"/>
                  </a:schemeClr>
                </a:solidFill>
              </a:rPr>
              <a:t>arcu</a:t>
            </a:r>
            <a:r>
              <a:rPr lang="en-GB" dirty="0">
                <a:solidFill>
                  <a:schemeClr val="bg2">
                    <a:lumMod val="50000"/>
                  </a:schemeClr>
                </a:solidFill>
              </a:rPr>
              <a:t>. In </a:t>
            </a:r>
            <a:r>
              <a:rPr lang="en-GB" dirty="0" err="1">
                <a:solidFill>
                  <a:schemeClr val="bg2">
                    <a:lumMod val="50000"/>
                  </a:schemeClr>
                </a:solidFill>
              </a:rPr>
              <a:t>enim</a:t>
            </a:r>
            <a:r>
              <a:rPr lang="en-GB" dirty="0">
                <a:solidFill>
                  <a:schemeClr val="bg2">
                    <a:lumMod val="50000"/>
                  </a:schemeClr>
                </a:solidFill>
              </a:rPr>
              <a:t> </a:t>
            </a:r>
            <a:r>
              <a:rPr lang="en-GB" dirty="0" err="1">
                <a:solidFill>
                  <a:schemeClr val="bg2">
                    <a:lumMod val="50000"/>
                  </a:schemeClr>
                </a:solidFill>
              </a:rPr>
              <a:t>justo</a:t>
            </a:r>
            <a:r>
              <a:rPr lang="en-GB" dirty="0">
                <a:solidFill>
                  <a:schemeClr val="bg2">
                    <a:lumMod val="50000"/>
                  </a:schemeClr>
                </a:solidFill>
              </a:rPr>
              <a:t>, </a:t>
            </a:r>
            <a:r>
              <a:rPr lang="en-GB" dirty="0" err="1">
                <a:solidFill>
                  <a:schemeClr val="bg2">
                    <a:lumMod val="50000"/>
                  </a:schemeClr>
                </a:solidFill>
              </a:rPr>
              <a:t>rhoncus</a:t>
            </a:r>
            <a:r>
              <a:rPr lang="en-GB" dirty="0">
                <a:solidFill>
                  <a:schemeClr val="bg2">
                    <a:lumMod val="50000"/>
                  </a:schemeClr>
                </a:solidFill>
              </a:rPr>
              <a:t> </a:t>
            </a:r>
            <a:r>
              <a:rPr lang="en-GB" dirty="0" err="1">
                <a:solidFill>
                  <a:schemeClr val="bg2">
                    <a:lumMod val="50000"/>
                  </a:schemeClr>
                </a:solidFill>
              </a:rPr>
              <a:t>ut</a:t>
            </a:r>
            <a:r>
              <a:rPr lang="en-GB" dirty="0">
                <a:solidFill>
                  <a:schemeClr val="bg2">
                    <a:lumMod val="50000"/>
                  </a:schemeClr>
                </a:solidFill>
              </a:rPr>
              <a:t>, </a:t>
            </a:r>
            <a:r>
              <a:rPr lang="en-GB" dirty="0" err="1">
                <a:solidFill>
                  <a:schemeClr val="bg2">
                    <a:lumMod val="50000"/>
                  </a:schemeClr>
                </a:solidFill>
              </a:rPr>
              <a:t>imperdiet</a:t>
            </a:r>
            <a:r>
              <a:rPr lang="en-GB" dirty="0">
                <a:solidFill>
                  <a:schemeClr val="bg2">
                    <a:lumMod val="50000"/>
                  </a:schemeClr>
                </a:solidFill>
              </a:rPr>
              <a:t> a, </a:t>
            </a:r>
            <a:r>
              <a:rPr lang="en-GB" dirty="0" err="1">
                <a:solidFill>
                  <a:schemeClr val="bg2">
                    <a:lumMod val="50000"/>
                  </a:schemeClr>
                </a:solidFill>
              </a:rPr>
              <a:t>venenatis</a:t>
            </a:r>
            <a:r>
              <a:rPr lang="en-GB" dirty="0">
                <a:solidFill>
                  <a:schemeClr val="bg2">
                    <a:lumMod val="50000"/>
                  </a:schemeClr>
                </a:solidFill>
              </a:rPr>
              <a:t> vitae, </a:t>
            </a:r>
            <a:r>
              <a:rPr lang="en-GB" dirty="0" err="1">
                <a:solidFill>
                  <a:schemeClr val="bg2">
                    <a:lumMod val="50000"/>
                  </a:schemeClr>
                </a:solidFill>
              </a:rPr>
              <a:t>justo</a:t>
            </a:r>
            <a:r>
              <a:rPr lang="en-GB" dirty="0">
                <a:solidFill>
                  <a:schemeClr val="bg2">
                    <a:lumMod val="50000"/>
                  </a:schemeClr>
                </a:solidFill>
              </a:rPr>
              <a:t>. </a:t>
            </a:r>
            <a:r>
              <a:rPr lang="en-GB" dirty="0" err="1">
                <a:solidFill>
                  <a:schemeClr val="bg2">
                    <a:lumMod val="50000"/>
                  </a:schemeClr>
                </a:solidFill>
              </a:rPr>
              <a:t>Nullam</a:t>
            </a:r>
            <a:r>
              <a:rPr lang="en-GB" dirty="0">
                <a:solidFill>
                  <a:schemeClr val="bg2">
                    <a:lumMod val="50000"/>
                  </a:schemeClr>
                </a:solidFill>
              </a:rPr>
              <a:t> dictum </a:t>
            </a:r>
            <a:r>
              <a:rPr lang="en-GB" dirty="0" err="1">
                <a:solidFill>
                  <a:schemeClr val="bg2">
                    <a:lumMod val="50000"/>
                  </a:schemeClr>
                </a:solidFill>
              </a:rPr>
              <a:t>felis</a:t>
            </a:r>
            <a:r>
              <a:rPr lang="en-GB" dirty="0">
                <a:solidFill>
                  <a:schemeClr val="bg2">
                    <a:lumMod val="50000"/>
                  </a:schemeClr>
                </a:solidFill>
              </a:rPr>
              <a:t> </a:t>
            </a:r>
            <a:r>
              <a:rPr lang="en-GB" dirty="0" err="1">
                <a:solidFill>
                  <a:schemeClr val="bg2">
                    <a:lumMod val="50000"/>
                  </a:schemeClr>
                </a:solidFill>
              </a:rPr>
              <a:t>eu</a:t>
            </a:r>
            <a:r>
              <a:rPr lang="en-GB" dirty="0">
                <a:solidFill>
                  <a:schemeClr val="bg2">
                    <a:lumMod val="50000"/>
                  </a:schemeClr>
                </a:solidFill>
              </a:rPr>
              <a:t> </a:t>
            </a:r>
            <a:r>
              <a:rPr lang="en-GB" dirty="0" err="1">
                <a:solidFill>
                  <a:schemeClr val="bg2">
                    <a:lumMod val="50000"/>
                  </a:schemeClr>
                </a:solidFill>
              </a:rPr>
              <a:t>pede</a:t>
            </a:r>
            <a:r>
              <a:rPr lang="en-GB" dirty="0">
                <a:solidFill>
                  <a:schemeClr val="bg2">
                    <a:lumMod val="50000"/>
                  </a:schemeClr>
                </a:solidFill>
              </a:rPr>
              <a:t> </a:t>
            </a:r>
            <a:r>
              <a:rPr lang="en-GB" dirty="0" err="1">
                <a:solidFill>
                  <a:schemeClr val="bg2">
                    <a:lumMod val="50000"/>
                  </a:schemeClr>
                </a:solidFill>
              </a:rPr>
              <a:t>mollis</a:t>
            </a:r>
            <a:r>
              <a:rPr lang="en-GB" dirty="0">
                <a:solidFill>
                  <a:schemeClr val="bg2">
                    <a:lumMod val="50000"/>
                  </a:schemeClr>
                </a:solidFill>
              </a:rPr>
              <a:t> </a:t>
            </a:r>
            <a:r>
              <a:rPr lang="en-GB" dirty="0" err="1">
                <a:solidFill>
                  <a:schemeClr val="bg2">
                    <a:lumMod val="50000"/>
                  </a:schemeClr>
                </a:solidFill>
              </a:rPr>
              <a:t>pretium</a:t>
            </a:r>
            <a:r>
              <a:rPr lang="en-GB" dirty="0">
                <a:solidFill>
                  <a:schemeClr val="bg2">
                    <a:lumMod val="50000"/>
                  </a:schemeClr>
                </a:solidFill>
              </a:rPr>
              <a:t>. Integer </a:t>
            </a:r>
            <a:r>
              <a:rPr lang="en-GB" dirty="0" err="1">
                <a:solidFill>
                  <a:schemeClr val="bg2">
                    <a:lumMod val="50000"/>
                  </a:schemeClr>
                </a:solidFill>
              </a:rPr>
              <a:t>tincidunt</a:t>
            </a:r>
            <a:r>
              <a:rPr lang="en-GB" dirty="0">
                <a:solidFill>
                  <a:schemeClr val="bg2">
                    <a:lumMod val="50000"/>
                  </a:schemeClr>
                </a:solidFill>
              </a:rPr>
              <a:t>. </a:t>
            </a:r>
            <a:r>
              <a:rPr lang="en-GB" dirty="0" err="1">
                <a:solidFill>
                  <a:schemeClr val="bg2">
                    <a:lumMod val="50000"/>
                  </a:schemeClr>
                </a:solidFill>
              </a:rPr>
              <a:t>Cras</a:t>
            </a:r>
            <a:r>
              <a:rPr lang="en-GB" dirty="0">
                <a:solidFill>
                  <a:schemeClr val="bg2">
                    <a:lumMod val="50000"/>
                  </a:schemeClr>
                </a:solidFill>
              </a:rPr>
              <a:t> </a:t>
            </a:r>
            <a:r>
              <a:rPr lang="en-GB" dirty="0" err="1">
                <a:solidFill>
                  <a:schemeClr val="bg2">
                    <a:lumMod val="50000"/>
                  </a:schemeClr>
                </a:solidFill>
              </a:rPr>
              <a:t>dapibus</a:t>
            </a:r>
            <a:r>
              <a:rPr lang="en-GB" dirty="0" smtClean="0">
                <a:solidFill>
                  <a:schemeClr val="bg2">
                    <a:lumMod val="50000"/>
                  </a:schemeClr>
                </a:solidFill>
              </a:rPr>
              <a:t>.</a:t>
            </a:r>
            <a:endParaRPr lang="en-GB" dirty="0">
              <a:solidFill>
                <a:schemeClr val="bg2">
                  <a:lumMod val="50000"/>
                </a:schemeClr>
              </a:solidFill>
            </a:endParaRPr>
          </a:p>
        </p:txBody>
      </p:sp>
      <p:sp>
        <p:nvSpPr>
          <p:cNvPr id="3075" name="Title 1"/>
          <p:cNvSpPr>
            <a:spLocks noGrp="1"/>
          </p:cNvSpPr>
          <p:nvPr>
            <p:ph type="title"/>
          </p:nvPr>
        </p:nvSpPr>
        <p:spPr bwMode="auto">
          <a:xfrm>
            <a:off x="2363293" y="5785969"/>
            <a:ext cx="25496232" cy="30386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t" anchorCtr="0" compatLnSpc="1">
            <a:prstTxWarp prst="textNoShape">
              <a:avLst/>
            </a:prstTxWarp>
            <a:noAutofit/>
          </a:bodyPr>
          <a:lstStyle/>
          <a:p>
            <a:pPr algn="ctr">
              <a:spcAft>
                <a:spcPts val="0"/>
              </a:spcAft>
              <a:defRPr/>
            </a:pPr>
            <a:r>
              <a:rPr lang="en-GB" sz="4000" i="1" dirty="0">
                <a:solidFill>
                  <a:schemeClr val="bg2">
                    <a:lumMod val="50000"/>
                  </a:schemeClr>
                </a:solidFill>
                <a:latin typeface="EC Square Sans Pro Light" panose="020B0506000000020004" pitchFamily="34" charset="0"/>
              </a:rPr>
              <a:t>Created in 1969, ESARDA is a network of organisations including national regulatory authorities, nuclear facilities operators, research centres and universities aiming to bring together the international nuclear safeguards </a:t>
            </a:r>
            <a:r>
              <a:rPr lang="en-GB" sz="4000" i="1" dirty="0" smtClean="0">
                <a:solidFill>
                  <a:schemeClr val="bg2">
                    <a:lumMod val="50000"/>
                  </a:schemeClr>
                </a:solidFill>
                <a:latin typeface="EC Square Sans Pro Light" panose="020B0506000000020004" pitchFamily="34" charset="0"/>
              </a:rPr>
              <a:t>community. </a:t>
            </a:r>
            <a:br>
              <a:rPr lang="en-GB" sz="4000" i="1" dirty="0" smtClean="0">
                <a:solidFill>
                  <a:schemeClr val="bg2">
                    <a:lumMod val="50000"/>
                  </a:schemeClr>
                </a:solidFill>
                <a:latin typeface="EC Square Sans Pro Light" panose="020B0506000000020004" pitchFamily="34" charset="0"/>
              </a:rPr>
            </a:br>
            <a:r>
              <a:rPr lang="en-GB" sz="4000" i="1" dirty="0" smtClean="0">
                <a:solidFill>
                  <a:schemeClr val="bg2">
                    <a:lumMod val="50000"/>
                  </a:schemeClr>
                </a:solidFill>
                <a:latin typeface="EC Square Sans Pro Light" panose="020B0506000000020004" pitchFamily="34" charset="0"/>
              </a:rPr>
              <a:t>Research </a:t>
            </a:r>
            <a:r>
              <a:rPr lang="en-GB" sz="4000" i="1" dirty="0">
                <a:solidFill>
                  <a:schemeClr val="bg2">
                    <a:lumMod val="50000"/>
                  </a:schemeClr>
                </a:solidFill>
                <a:latin typeface="EC Square Sans Pro Light" panose="020B0506000000020004" pitchFamily="34" charset="0"/>
              </a:rPr>
              <a:t>collaboration, exchange of information and joint execution of R&amp;D programmes are its main goals. </a:t>
            </a:r>
            <a:r>
              <a:rPr lang="en-GB" sz="4000" dirty="0">
                <a:solidFill>
                  <a:schemeClr val="bg2">
                    <a:lumMod val="50000"/>
                  </a:schemeClr>
                </a:solidFill>
                <a:latin typeface="EC Square Sans Pro Light" panose="020B0506000000020004" pitchFamily="34" charset="0"/>
              </a:rPr>
              <a:t/>
            </a:r>
            <a:br>
              <a:rPr lang="en-GB" sz="4000" dirty="0">
                <a:solidFill>
                  <a:schemeClr val="bg2">
                    <a:lumMod val="50000"/>
                  </a:schemeClr>
                </a:solidFill>
                <a:latin typeface="EC Square Sans Pro Light" panose="020B0506000000020004" pitchFamily="34" charset="0"/>
              </a:rPr>
            </a:br>
            <a:r>
              <a:rPr lang="en-GB" sz="4000" i="1" dirty="0">
                <a:solidFill>
                  <a:schemeClr val="bg2">
                    <a:lumMod val="50000"/>
                  </a:schemeClr>
                </a:solidFill>
                <a:latin typeface="EC Square Sans Cond Pro Thin" panose="020B0506020000020004" pitchFamily="34" charset="0"/>
              </a:rPr>
              <a:t/>
            </a:r>
            <a:br>
              <a:rPr lang="en-GB" sz="4000" i="1" dirty="0">
                <a:solidFill>
                  <a:schemeClr val="bg2">
                    <a:lumMod val="50000"/>
                  </a:schemeClr>
                </a:solidFill>
                <a:latin typeface="EC Square Sans Cond Pro Thin" panose="020B0506020000020004" pitchFamily="34" charset="0"/>
              </a:rPr>
            </a:br>
            <a:r>
              <a:rPr lang="en-GB" sz="4000" i="1" dirty="0">
                <a:solidFill>
                  <a:schemeClr val="bg2">
                    <a:lumMod val="50000"/>
                  </a:schemeClr>
                </a:solidFill>
                <a:latin typeface="EC Square Sans Cond Pro Thin" panose="020B0506020000020004" pitchFamily="34" charset="0"/>
              </a:rPr>
              <a:t/>
            </a:r>
            <a:br>
              <a:rPr lang="en-GB" sz="4000" i="1" dirty="0">
                <a:solidFill>
                  <a:schemeClr val="bg2">
                    <a:lumMod val="50000"/>
                  </a:schemeClr>
                </a:solidFill>
                <a:latin typeface="EC Square Sans Cond Pro Thin" panose="020B0506020000020004" pitchFamily="34" charset="0"/>
              </a:rPr>
            </a:br>
            <a:endParaRPr lang="en-US" altLang="en-US" sz="4000" i="1" dirty="0">
              <a:solidFill>
                <a:schemeClr val="bg2">
                  <a:lumMod val="50000"/>
                </a:schemeClr>
              </a:solidFill>
              <a:latin typeface="EC Square Sans Cond Pro Thin" panose="020B0506020000020004" pitchFamily="34" charset="0"/>
            </a:endParaRPr>
          </a:p>
        </p:txBody>
      </p:sp>
      <p:sp>
        <p:nvSpPr>
          <p:cNvPr id="3" name="Rounded Rectangle 2"/>
          <p:cNvSpPr/>
          <p:nvPr/>
        </p:nvSpPr>
        <p:spPr bwMode="auto">
          <a:xfrm>
            <a:off x="13335001" y="24526081"/>
            <a:ext cx="1878805" cy="609600"/>
          </a:xfrm>
          <a:prstGeom prst="roundRect">
            <a:avLst/>
          </a:prstGeom>
          <a:solidFill>
            <a:srgbClr val="FFFF66"/>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0">
            <a:schemeClr val="accent1"/>
          </a:lnRef>
          <a:fillRef idx="3">
            <a:schemeClr val="accent1"/>
          </a:fillRef>
          <a:effectRef idx="3">
            <a:schemeClr val="accent1"/>
          </a:effectRef>
          <a:fontRef idx="minor">
            <a:schemeClr val="lt1"/>
          </a:fontRef>
        </p:style>
        <p:txBody>
          <a:bodyPr anchor="ctr"/>
          <a:lstStyle/>
          <a:p>
            <a:pPr algn="ctr" eaLnBrk="0" hangingPunct="0">
              <a:defRPr/>
            </a:pPr>
            <a:r>
              <a:rPr lang="en-GB" sz="2800" dirty="0">
                <a:solidFill>
                  <a:schemeClr val="bg2">
                    <a:lumMod val="75000"/>
                  </a:schemeClr>
                </a:solidFill>
                <a:latin typeface="EC Square Sans Pro Medium" panose="020B0500000000020004" pitchFamily="34" charset="0"/>
              </a:rPr>
              <a:t>C&amp;S</a:t>
            </a:r>
          </a:p>
        </p:txBody>
      </p:sp>
      <p:sp>
        <p:nvSpPr>
          <p:cNvPr id="12" name="Rounded Rectangle 11"/>
          <p:cNvSpPr/>
          <p:nvPr/>
        </p:nvSpPr>
        <p:spPr bwMode="auto">
          <a:xfrm>
            <a:off x="13335001" y="25288081"/>
            <a:ext cx="1878805" cy="609600"/>
          </a:xfrm>
          <a:prstGeom prst="roundRect">
            <a:avLst/>
          </a:prstGeom>
          <a:solidFill>
            <a:srgbClr val="FFFF66"/>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0">
            <a:schemeClr val="accent1"/>
          </a:lnRef>
          <a:fillRef idx="3">
            <a:schemeClr val="accent1"/>
          </a:fillRef>
          <a:effectRef idx="3">
            <a:schemeClr val="accent1"/>
          </a:effectRef>
          <a:fontRef idx="minor">
            <a:schemeClr val="lt1"/>
          </a:fontRef>
        </p:style>
        <p:txBody>
          <a:bodyPr anchor="ctr"/>
          <a:lstStyle/>
          <a:p>
            <a:pPr algn="ctr" eaLnBrk="0" hangingPunct="0">
              <a:defRPr/>
            </a:pPr>
            <a:r>
              <a:rPr lang="en-GB" sz="2800" dirty="0">
                <a:solidFill>
                  <a:schemeClr val="bg2">
                    <a:lumMod val="75000"/>
                  </a:schemeClr>
                </a:solidFill>
                <a:latin typeface="EC Square Sans Pro Medium" panose="020B0500000000020004" pitchFamily="34" charset="0"/>
              </a:rPr>
              <a:t>DA</a:t>
            </a:r>
          </a:p>
        </p:txBody>
      </p:sp>
      <p:sp>
        <p:nvSpPr>
          <p:cNvPr id="13" name="Rounded Rectangle 12"/>
          <p:cNvSpPr/>
          <p:nvPr/>
        </p:nvSpPr>
        <p:spPr bwMode="auto">
          <a:xfrm>
            <a:off x="13335001" y="26050081"/>
            <a:ext cx="1878805" cy="609600"/>
          </a:xfrm>
          <a:prstGeom prst="roundRect">
            <a:avLst/>
          </a:prstGeom>
          <a:solidFill>
            <a:srgbClr val="FFFF66"/>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0">
            <a:schemeClr val="accent1"/>
          </a:lnRef>
          <a:fillRef idx="3">
            <a:schemeClr val="accent1"/>
          </a:fillRef>
          <a:effectRef idx="3">
            <a:schemeClr val="accent1"/>
          </a:effectRef>
          <a:fontRef idx="minor">
            <a:schemeClr val="lt1"/>
          </a:fontRef>
        </p:style>
        <p:txBody>
          <a:bodyPr anchor="ctr"/>
          <a:lstStyle/>
          <a:p>
            <a:pPr algn="ctr" eaLnBrk="0" hangingPunct="0">
              <a:defRPr/>
            </a:pPr>
            <a:r>
              <a:rPr lang="en-GB" sz="2800" dirty="0">
                <a:solidFill>
                  <a:schemeClr val="bg2">
                    <a:lumMod val="75000"/>
                  </a:schemeClr>
                </a:solidFill>
                <a:latin typeface="EC Square Sans Pro Medium" panose="020B0500000000020004" pitchFamily="34" charset="0"/>
              </a:rPr>
              <a:t>NDA</a:t>
            </a:r>
          </a:p>
        </p:txBody>
      </p:sp>
      <p:sp>
        <p:nvSpPr>
          <p:cNvPr id="14" name="Rounded Rectangle 13"/>
          <p:cNvSpPr/>
          <p:nvPr/>
        </p:nvSpPr>
        <p:spPr bwMode="auto">
          <a:xfrm>
            <a:off x="13335000" y="28031281"/>
            <a:ext cx="1878805" cy="609600"/>
          </a:xfrm>
          <a:prstGeom prst="roundRect">
            <a:avLst/>
          </a:prstGeom>
          <a:solidFill>
            <a:srgbClr val="FFFF66"/>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0">
            <a:schemeClr val="accent1"/>
          </a:lnRef>
          <a:fillRef idx="3">
            <a:schemeClr val="accent1"/>
          </a:fillRef>
          <a:effectRef idx="3">
            <a:schemeClr val="accent1"/>
          </a:effectRef>
          <a:fontRef idx="minor">
            <a:schemeClr val="lt1"/>
          </a:fontRef>
        </p:style>
        <p:txBody>
          <a:bodyPr anchor="ctr"/>
          <a:lstStyle/>
          <a:p>
            <a:pPr algn="ctr" eaLnBrk="0" hangingPunct="0">
              <a:defRPr/>
            </a:pPr>
            <a:r>
              <a:rPr lang="it-IT" sz="2800" dirty="0" smtClean="0">
                <a:solidFill>
                  <a:schemeClr val="bg2">
                    <a:lumMod val="75000"/>
                  </a:schemeClr>
                </a:solidFill>
                <a:latin typeface="EC Square Sans Pro Medium" panose="020B0500000000020004" pitchFamily="34" charset="0"/>
              </a:rPr>
              <a:t>FD</a:t>
            </a:r>
            <a:endParaRPr lang="en-GB" sz="2800" dirty="0">
              <a:solidFill>
                <a:schemeClr val="bg2">
                  <a:lumMod val="75000"/>
                </a:schemeClr>
              </a:solidFill>
              <a:latin typeface="EC Square Sans Pro Medium" panose="020B0500000000020004" pitchFamily="34" charset="0"/>
            </a:endParaRPr>
          </a:p>
        </p:txBody>
      </p:sp>
      <p:sp>
        <p:nvSpPr>
          <p:cNvPr id="15" name="Rounded Rectangle 14"/>
          <p:cNvSpPr/>
          <p:nvPr/>
        </p:nvSpPr>
        <p:spPr bwMode="auto">
          <a:xfrm>
            <a:off x="13335001" y="28793281"/>
            <a:ext cx="1878805" cy="609600"/>
          </a:xfrm>
          <a:prstGeom prst="roundRect">
            <a:avLst/>
          </a:prstGeom>
          <a:solidFill>
            <a:srgbClr val="FFFF66"/>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0">
            <a:schemeClr val="accent1"/>
          </a:lnRef>
          <a:fillRef idx="3">
            <a:schemeClr val="accent1"/>
          </a:fillRef>
          <a:effectRef idx="3">
            <a:schemeClr val="accent1"/>
          </a:effectRef>
          <a:fontRef idx="minor">
            <a:schemeClr val="lt1"/>
          </a:fontRef>
        </p:style>
        <p:txBody>
          <a:bodyPr anchor="ctr"/>
          <a:lstStyle/>
          <a:p>
            <a:pPr algn="ctr" eaLnBrk="0" hangingPunct="0">
              <a:defRPr/>
            </a:pPr>
            <a:r>
              <a:rPr lang="en-GB" sz="2800" dirty="0">
                <a:solidFill>
                  <a:schemeClr val="bg2">
                    <a:lumMod val="75000"/>
                  </a:schemeClr>
                </a:solidFill>
                <a:latin typeface="EC Square Sans Pro Medium" panose="020B0500000000020004" pitchFamily="34" charset="0"/>
              </a:rPr>
              <a:t>EXP</a:t>
            </a:r>
          </a:p>
        </p:txBody>
      </p:sp>
      <p:sp>
        <p:nvSpPr>
          <p:cNvPr id="16" name="Rounded Rectangle 15"/>
          <p:cNvSpPr/>
          <p:nvPr/>
        </p:nvSpPr>
        <p:spPr bwMode="auto">
          <a:xfrm>
            <a:off x="13335001" y="29555281"/>
            <a:ext cx="1878805" cy="609600"/>
          </a:xfrm>
          <a:prstGeom prst="roundRect">
            <a:avLst/>
          </a:prstGeom>
          <a:solidFill>
            <a:srgbClr val="FFFF66"/>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0">
            <a:schemeClr val="accent1"/>
          </a:lnRef>
          <a:fillRef idx="3">
            <a:schemeClr val="accent1"/>
          </a:fillRef>
          <a:effectRef idx="3">
            <a:schemeClr val="accent1"/>
          </a:effectRef>
          <a:fontRef idx="minor">
            <a:schemeClr val="lt1"/>
          </a:fontRef>
        </p:style>
        <p:txBody>
          <a:bodyPr anchor="ctr"/>
          <a:lstStyle/>
          <a:p>
            <a:pPr algn="ctr" eaLnBrk="0" hangingPunct="0">
              <a:defRPr/>
            </a:pPr>
            <a:r>
              <a:rPr lang="en-GB" sz="2800" dirty="0">
                <a:solidFill>
                  <a:schemeClr val="bg2">
                    <a:lumMod val="75000"/>
                  </a:schemeClr>
                </a:solidFill>
                <a:latin typeface="EC Square Sans Pro Medium" panose="020B0500000000020004" pitchFamily="34" charset="0"/>
              </a:rPr>
              <a:t>IS</a:t>
            </a:r>
          </a:p>
        </p:txBody>
      </p:sp>
      <p:sp>
        <p:nvSpPr>
          <p:cNvPr id="17" name="Rounded Rectangle 16"/>
          <p:cNvSpPr/>
          <p:nvPr/>
        </p:nvSpPr>
        <p:spPr bwMode="auto">
          <a:xfrm>
            <a:off x="13335001" y="30317281"/>
            <a:ext cx="1878805" cy="609600"/>
          </a:xfrm>
          <a:prstGeom prst="roundRect">
            <a:avLst/>
          </a:prstGeom>
          <a:solidFill>
            <a:srgbClr val="FFFF66"/>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0">
            <a:schemeClr val="accent1"/>
          </a:lnRef>
          <a:fillRef idx="3">
            <a:schemeClr val="accent1"/>
          </a:fillRef>
          <a:effectRef idx="3">
            <a:schemeClr val="accent1"/>
          </a:effectRef>
          <a:fontRef idx="minor">
            <a:schemeClr val="lt1"/>
          </a:fontRef>
        </p:style>
        <p:txBody>
          <a:bodyPr anchor="ctr"/>
          <a:lstStyle/>
          <a:p>
            <a:pPr algn="ctr" eaLnBrk="0" hangingPunct="0">
              <a:defRPr/>
            </a:pPr>
            <a:r>
              <a:rPr lang="en-GB" sz="2800" dirty="0">
                <a:solidFill>
                  <a:schemeClr val="bg2">
                    <a:lumMod val="75000"/>
                  </a:schemeClr>
                </a:solidFill>
                <a:latin typeface="EC Square Sans Pro Medium" panose="020B0500000000020004" pitchFamily="34" charset="0"/>
              </a:rPr>
              <a:t>TKM</a:t>
            </a:r>
          </a:p>
        </p:txBody>
      </p:sp>
      <p:sp>
        <p:nvSpPr>
          <p:cNvPr id="18" name="Rounded Rectangle 17"/>
          <p:cNvSpPr/>
          <p:nvPr/>
        </p:nvSpPr>
        <p:spPr bwMode="auto">
          <a:xfrm>
            <a:off x="13335001" y="31079281"/>
            <a:ext cx="1878805" cy="609600"/>
          </a:xfrm>
          <a:prstGeom prst="roundRect">
            <a:avLst/>
          </a:prstGeom>
          <a:solidFill>
            <a:srgbClr val="FFFF66"/>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0">
            <a:schemeClr val="accent1"/>
          </a:lnRef>
          <a:fillRef idx="3">
            <a:schemeClr val="accent1"/>
          </a:fillRef>
          <a:effectRef idx="3">
            <a:schemeClr val="accent1"/>
          </a:effectRef>
          <a:fontRef idx="minor">
            <a:schemeClr val="lt1"/>
          </a:fontRef>
        </p:style>
        <p:txBody>
          <a:bodyPr anchor="ctr"/>
          <a:lstStyle/>
          <a:p>
            <a:pPr algn="ctr" eaLnBrk="0" hangingPunct="0">
              <a:defRPr/>
            </a:pPr>
            <a:r>
              <a:rPr lang="en-GB" sz="2800" dirty="0">
                <a:solidFill>
                  <a:schemeClr val="bg2">
                    <a:lumMod val="75000"/>
                  </a:schemeClr>
                </a:solidFill>
                <a:latin typeface="EC Square Sans Pro Medium" panose="020B0500000000020004" pitchFamily="34" charset="0"/>
              </a:rPr>
              <a:t>VTM</a:t>
            </a:r>
          </a:p>
        </p:txBody>
      </p:sp>
      <p:pic>
        <p:nvPicPr>
          <p:cNvPr id="2087" name="Picture 8" descr="U:\ESARDA\Publication material\leaflet\leaflet 2018\images\nuclear-2822582_1280-spirograp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32213" y="28459906"/>
            <a:ext cx="10479087" cy="1001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Placeholder 3"/>
          <p:cNvSpPr txBox="1">
            <a:spLocks/>
          </p:cNvSpPr>
          <p:nvPr/>
        </p:nvSpPr>
        <p:spPr bwMode="auto">
          <a:xfrm>
            <a:off x="3402806" y="40299481"/>
            <a:ext cx="10210800" cy="227568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0" indent="0" algn="l" defTabSz="4175125" rtl="0" eaLnBrk="0" fontAlgn="base" hangingPunct="0">
              <a:lnSpc>
                <a:spcPts val="3400"/>
              </a:lnSpc>
              <a:spcBef>
                <a:spcPts val="0"/>
              </a:spcBef>
              <a:spcAft>
                <a:spcPct val="0"/>
              </a:spcAft>
              <a:buFontTx/>
              <a:buNone/>
              <a:defRPr sz="2400" b="0" i="0">
                <a:solidFill>
                  <a:schemeClr val="tx1"/>
                </a:solidFill>
                <a:latin typeface="EC Square Sans Pro" panose="020B0506040000020004" pitchFamily="34" charset="0"/>
                <a:ea typeface="MS PGothic" pitchFamily="34" charset="-128"/>
                <a:cs typeface="EC Square Sans Pro" panose="020B0506040000020004" pitchFamily="34" charset="0"/>
              </a:defRPr>
            </a:lvl1pPr>
            <a:lvl2pPr marL="0" indent="0" algn="l" defTabSz="4175125" rtl="0" eaLnBrk="0" fontAlgn="base" hangingPunct="0">
              <a:lnSpc>
                <a:spcPts val="3400"/>
              </a:lnSpc>
              <a:spcBef>
                <a:spcPts val="0"/>
              </a:spcBef>
              <a:spcAft>
                <a:spcPct val="0"/>
              </a:spcAft>
              <a:buFontTx/>
              <a:buNone/>
              <a:defRPr sz="2800">
                <a:solidFill>
                  <a:schemeClr val="tx1"/>
                </a:solidFill>
                <a:latin typeface="PF Square Sans Pro"/>
                <a:ea typeface="MS PGothic" pitchFamily="34" charset="-128"/>
                <a:cs typeface="MS PGothic" charset="0"/>
              </a:defRPr>
            </a:lvl2pPr>
            <a:lvl3pPr marL="0" indent="0" algn="l" defTabSz="4175125" rtl="0" eaLnBrk="0" fontAlgn="base" hangingPunct="0">
              <a:lnSpc>
                <a:spcPts val="3400"/>
              </a:lnSpc>
              <a:spcBef>
                <a:spcPts val="0"/>
              </a:spcBef>
              <a:spcAft>
                <a:spcPct val="0"/>
              </a:spcAft>
              <a:buFontTx/>
              <a:buNone/>
              <a:defRPr sz="2800">
                <a:solidFill>
                  <a:schemeClr val="tx1"/>
                </a:solidFill>
                <a:latin typeface="PF Square Sans Pro"/>
                <a:ea typeface="MS PGothic" pitchFamily="34" charset="-128"/>
                <a:cs typeface="MS PGothic" charset="0"/>
              </a:defRPr>
            </a:lvl3pPr>
            <a:lvl4pPr marL="0" indent="0" algn="l" defTabSz="4175125" rtl="0" eaLnBrk="0" fontAlgn="base" hangingPunct="0">
              <a:lnSpc>
                <a:spcPts val="3400"/>
              </a:lnSpc>
              <a:spcBef>
                <a:spcPts val="0"/>
              </a:spcBef>
              <a:spcAft>
                <a:spcPct val="0"/>
              </a:spcAft>
              <a:buFontTx/>
              <a:buNone/>
              <a:defRPr sz="2800">
                <a:solidFill>
                  <a:schemeClr val="tx1"/>
                </a:solidFill>
                <a:latin typeface="PF Square Sans Pro"/>
                <a:ea typeface="MS PGothic" pitchFamily="34" charset="-128"/>
                <a:cs typeface="MS PGothic" charset="0"/>
              </a:defRPr>
            </a:lvl4pPr>
            <a:lvl5pPr marL="0" indent="0" algn="l" defTabSz="4175125" rtl="0" eaLnBrk="0" fontAlgn="base" hangingPunct="0">
              <a:lnSpc>
                <a:spcPts val="3400"/>
              </a:lnSpc>
              <a:spcBef>
                <a:spcPts val="0"/>
              </a:spcBef>
              <a:spcAft>
                <a:spcPct val="0"/>
              </a:spcAft>
              <a:buFontTx/>
              <a:buNone/>
              <a:defRPr sz="2800">
                <a:solidFill>
                  <a:schemeClr val="tx1"/>
                </a:solidFill>
                <a:latin typeface="PF Square Sans Pro"/>
                <a:ea typeface="MS PGothic" pitchFamily="34" charset="-128"/>
                <a:cs typeface="MS PGothic" charset="0"/>
              </a:defRPr>
            </a:lvl5pPr>
            <a:lvl6pPr marL="9852025" indent="-1044575" algn="l" defTabSz="4175125" rtl="0" eaLnBrk="1" fontAlgn="base" hangingPunct="1">
              <a:spcBef>
                <a:spcPct val="20000"/>
              </a:spcBef>
              <a:spcAft>
                <a:spcPct val="0"/>
              </a:spcAft>
              <a:buChar char="»"/>
              <a:defRPr sz="9100">
                <a:solidFill>
                  <a:schemeClr val="tx1"/>
                </a:solidFill>
                <a:latin typeface="+mn-lt"/>
                <a:ea typeface="+mn-ea"/>
              </a:defRPr>
            </a:lvl6pPr>
            <a:lvl7pPr marL="10309225" indent="-1044575" algn="l" defTabSz="4175125" rtl="0" eaLnBrk="1" fontAlgn="base" hangingPunct="1">
              <a:spcBef>
                <a:spcPct val="20000"/>
              </a:spcBef>
              <a:spcAft>
                <a:spcPct val="0"/>
              </a:spcAft>
              <a:buChar char="»"/>
              <a:defRPr sz="9100">
                <a:solidFill>
                  <a:schemeClr val="tx1"/>
                </a:solidFill>
                <a:latin typeface="+mn-lt"/>
                <a:ea typeface="+mn-ea"/>
              </a:defRPr>
            </a:lvl7pPr>
            <a:lvl8pPr marL="10766425" indent="-1044575" algn="l" defTabSz="4175125" rtl="0" eaLnBrk="1" fontAlgn="base" hangingPunct="1">
              <a:spcBef>
                <a:spcPct val="20000"/>
              </a:spcBef>
              <a:spcAft>
                <a:spcPct val="0"/>
              </a:spcAft>
              <a:buChar char="»"/>
              <a:defRPr sz="9100">
                <a:solidFill>
                  <a:schemeClr val="tx1"/>
                </a:solidFill>
                <a:latin typeface="+mn-lt"/>
                <a:ea typeface="+mn-ea"/>
              </a:defRPr>
            </a:lvl8pPr>
            <a:lvl9pPr marL="11223625" indent="-1044575" algn="l" defTabSz="4175125" rtl="0" eaLnBrk="1" fontAlgn="base" hangingPunct="1">
              <a:spcBef>
                <a:spcPct val="20000"/>
              </a:spcBef>
              <a:spcAft>
                <a:spcPct val="0"/>
              </a:spcAft>
              <a:buChar char="»"/>
              <a:defRPr sz="9100">
                <a:solidFill>
                  <a:schemeClr val="tx1"/>
                </a:solidFill>
                <a:latin typeface="+mn-lt"/>
                <a:ea typeface="+mn-ea"/>
              </a:defRPr>
            </a:lvl9pPr>
          </a:lstStyle>
          <a:p>
            <a:pPr>
              <a:lnSpc>
                <a:spcPct val="150000"/>
              </a:lnSpc>
              <a:spcBef>
                <a:spcPct val="0"/>
              </a:spcBef>
              <a:defRPr/>
            </a:pPr>
            <a:r>
              <a:rPr lang="en-US" altLang="en-US" b="1" kern="0" dirty="0" smtClean="0">
                <a:solidFill>
                  <a:schemeClr val="bg1"/>
                </a:solidFill>
                <a:latin typeface="EC Square Sans Pro Medium" panose="020B0500000000020004" pitchFamily="34" charset="0"/>
              </a:rPr>
              <a:t>Follow ESARDA:</a:t>
            </a:r>
            <a:endParaRPr lang="en-US" altLang="en-US" kern="0" dirty="0">
              <a:solidFill>
                <a:schemeClr val="bg1"/>
              </a:solidFill>
              <a:latin typeface="EC Square Sans Pro Medium" panose="020B0500000000020004" pitchFamily="34" charset="0"/>
            </a:endParaRPr>
          </a:p>
          <a:p>
            <a:pPr>
              <a:lnSpc>
                <a:spcPct val="150000"/>
              </a:lnSpc>
              <a:spcBef>
                <a:spcPct val="0"/>
              </a:spcBef>
              <a:defRPr/>
            </a:pPr>
            <a:r>
              <a:rPr lang="en-US" altLang="en-US" kern="0" dirty="0" err="1" smtClean="0">
                <a:solidFill>
                  <a:schemeClr val="bg1"/>
                </a:solidFill>
                <a:latin typeface="EC Square Sans Pro Light" panose="020B0506000000020004" pitchFamily="34" charset="0"/>
              </a:rPr>
              <a:t>Linkedin</a:t>
            </a:r>
            <a:r>
              <a:rPr lang="en-US" altLang="en-US" kern="0" dirty="0">
                <a:solidFill>
                  <a:schemeClr val="bg1"/>
                </a:solidFill>
                <a:latin typeface="EC Square Sans Pro Light" panose="020B0506000000020004" pitchFamily="34" charset="0"/>
              </a:rPr>
              <a:t>: </a:t>
            </a:r>
            <a:r>
              <a:rPr lang="en-US" altLang="en-US" kern="0" dirty="0" err="1" smtClean="0">
                <a:solidFill>
                  <a:schemeClr val="bg1"/>
                </a:solidFill>
                <a:latin typeface="EC Square Sans Pro Light" panose="020B0506000000020004" pitchFamily="34" charset="0"/>
              </a:rPr>
              <a:t>esarda</a:t>
            </a:r>
            <a:r>
              <a:rPr lang="en-US" altLang="en-US" kern="0" dirty="0" smtClean="0">
                <a:solidFill>
                  <a:schemeClr val="bg1"/>
                </a:solidFill>
                <a:latin typeface="EC Square Sans Pro Light" panose="020B0506000000020004" pitchFamily="34" charset="0"/>
              </a:rPr>
              <a:t>-association</a:t>
            </a:r>
          </a:p>
          <a:p>
            <a:pPr>
              <a:lnSpc>
                <a:spcPct val="150000"/>
              </a:lnSpc>
              <a:spcBef>
                <a:spcPct val="0"/>
              </a:spcBef>
              <a:defRPr/>
            </a:pPr>
            <a:r>
              <a:rPr lang="en-US" altLang="en-US" kern="0" dirty="0">
                <a:solidFill>
                  <a:schemeClr val="bg1"/>
                </a:solidFill>
                <a:latin typeface="EC Square Sans Pro Light" panose="020B0506000000020004" pitchFamily="34" charset="0"/>
              </a:rPr>
              <a:t>Twitter: </a:t>
            </a:r>
            <a:r>
              <a:rPr lang="en-US" altLang="en-US" kern="0" dirty="0" smtClean="0">
                <a:solidFill>
                  <a:schemeClr val="bg1"/>
                </a:solidFill>
                <a:latin typeface="EC Square Sans Pro Light" panose="020B0506000000020004" pitchFamily="34" charset="0"/>
              </a:rPr>
              <a:t>ESARDAAssociat1</a:t>
            </a:r>
          </a:p>
          <a:p>
            <a:pPr>
              <a:lnSpc>
                <a:spcPct val="150000"/>
              </a:lnSpc>
              <a:spcBef>
                <a:spcPct val="0"/>
              </a:spcBef>
              <a:defRPr/>
            </a:pPr>
            <a:r>
              <a:rPr lang="en-US" altLang="en-US" kern="0" dirty="0">
                <a:solidFill>
                  <a:schemeClr val="bg1"/>
                </a:solidFill>
                <a:latin typeface="EC Square Sans Pro Light" panose="020B0506000000020004" pitchFamily="34" charset="0"/>
              </a:rPr>
              <a:t>Website: https://esarda.jrc.ec.europa.eu</a:t>
            </a:r>
            <a:endParaRPr lang="en-US" altLang="en-US" kern="0" dirty="0" smtClean="0">
              <a:solidFill>
                <a:schemeClr val="bg1"/>
              </a:solidFill>
              <a:latin typeface="EC Square Sans Pro Light" panose="020B0506000000020004" pitchFamily="34" charset="0"/>
            </a:endParaRPr>
          </a:p>
          <a:p>
            <a:pPr>
              <a:spcBef>
                <a:spcPct val="0"/>
              </a:spcBef>
              <a:defRPr/>
            </a:pPr>
            <a:endParaRPr lang="en-US" altLang="en-US" kern="0" dirty="0" smtClean="0">
              <a:solidFill>
                <a:schemeClr val="bg2">
                  <a:lumMod val="50000"/>
                </a:schemeClr>
              </a:solidFill>
              <a:latin typeface="EC Square Sans Pro Medium" panose="020B0500000000020004" pitchFamily="34" charset="0"/>
            </a:endParaRPr>
          </a:p>
          <a:p>
            <a:pPr>
              <a:spcBef>
                <a:spcPct val="0"/>
              </a:spcBef>
              <a:defRPr/>
            </a:pPr>
            <a:endParaRPr lang="en-US" altLang="en-US" kern="0" dirty="0" smtClean="0">
              <a:solidFill>
                <a:schemeClr val="bg2">
                  <a:lumMod val="50000"/>
                </a:schemeClr>
              </a:solidFill>
            </a:endParaRPr>
          </a:p>
        </p:txBody>
      </p:sp>
      <p:pic>
        <p:nvPicPr>
          <p:cNvPr id="2089" name="Picture 9" descr="H:\Pictures\white-website-pn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0839" y="42052081"/>
            <a:ext cx="383758" cy="397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0" name="Picture 11" descr="H:\Pictures\Twitte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1502" y="41516532"/>
            <a:ext cx="393096" cy="3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1" name="Picture 13" descr="H:\Pictures\likedin2335596-whit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61502" y="40954511"/>
            <a:ext cx="412704" cy="411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35210" y="1790031"/>
            <a:ext cx="13352400" cy="3152650"/>
          </a:xfrm>
          <a:prstGeom prst="rect">
            <a:avLst/>
          </a:prstGeom>
        </p:spPr>
      </p:pic>
      <p:grpSp>
        <p:nvGrpSpPr>
          <p:cNvPr id="9" name="Group 8"/>
          <p:cNvGrpSpPr/>
          <p:nvPr/>
        </p:nvGrpSpPr>
        <p:grpSpPr>
          <a:xfrm>
            <a:off x="22376606" y="1588066"/>
            <a:ext cx="7885906" cy="3354615"/>
            <a:chOff x="22529006" y="1740914"/>
            <a:chExt cx="7733506" cy="3126934"/>
          </a:xfrm>
        </p:grpSpPr>
        <p:sp>
          <p:nvSpPr>
            <p:cNvPr id="8" name="Chevron 7"/>
            <p:cNvSpPr/>
            <p:nvPr/>
          </p:nvSpPr>
          <p:spPr bwMode="auto">
            <a:xfrm>
              <a:off x="28701206" y="1740914"/>
              <a:ext cx="1561306" cy="3125567"/>
            </a:xfrm>
            <a:prstGeom prst="chevron">
              <a:avLst/>
            </a:prstGeom>
            <a:noFill/>
            <a:ln w="6350" cap="flat" cmpd="sng" algn="ctr">
              <a:solidFill>
                <a:srgbClr val="FFFFFF">
                  <a:alpha val="47843"/>
                </a:srgb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imes" charset="0"/>
                <a:ea typeface="ＭＳ Ｐゴシック" charset="0"/>
              </a:endParaRPr>
            </a:p>
          </p:txBody>
        </p:sp>
        <p:sp>
          <p:nvSpPr>
            <p:cNvPr id="33" name="Chevron 32"/>
            <p:cNvSpPr/>
            <p:nvPr/>
          </p:nvSpPr>
          <p:spPr bwMode="auto">
            <a:xfrm>
              <a:off x="27177206" y="1742281"/>
              <a:ext cx="1561306" cy="3125567"/>
            </a:xfrm>
            <a:prstGeom prst="chevron">
              <a:avLst/>
            </a:prstGeom>
            <a:noFill/>
            <a:ln w="6350" cap="flat" cmpd="sng" algn="ctr">
              <a:solidFill>
                <a:srgbClr val="FFFFFF">
                  <a:alpha val="47843"/>
                </a:srgb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imes" charset="0"/>
                <a:ea typeface="ＭＳ Ｐゴシック" charset="0"/>
              </a:endParaRPr>
            </a:p>
          </p:txBody>
        </p:sp>
        <p:sp>
          <p:nvSpPr>
            <p:cNvPr id="34" name="Chevron 33"/>
            <p:cNvSpPr/>
            <p:nvPr/>
          </p:nvSpPr>
          <p:spPr bwMode="auto">
            <a:xfrm>
              <a:off x="25577006" y="1742281"/>
              <a:ext cx="1561306" cy="3125567"/>
            </a:xfrm>
            <a:prstGeom prst="chevron">
              <a:avLst/>
            </a:prstGeom>
            <a:noFill/>
            <a:ln w="6350" cap="flat" cmpd="sng" algn="ctr">
              <a:solidFill>
                <a:srgbClr val="FFFFFF">
                  <a:alpha val="47843"/>
                </a:srgb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imes" charset="0"/>
                <a:ea typeface="ＭＳ Ｐゴシック" charset="0"/>
              </a:endParaRPr>
            </a:p>
          </p:txBody>
        </p:sp>
        <p:sp>
          <p:nvSpPr>
            <p:cNvPr id="36" name="Chevron 35"/>
            <p:cNvSpPr/>
            <p:nvPr/>
          </p:nvSpPr>
          <p:spPr bwMode="auto">
            <a:xfrm>
              <a:off x="24053006" y="1742281"/>
              <a:ext cx="1561306" cy="3125567"/>
            </a:xfrm>
            <a:prstGeom prst="chevron">
              <a:avLst/>
            </a:prstGeom>
            <a:noFill/>
            <a:ln w="6350" cap="flat" cmpd="sng" algn="ctr">
              <a:solidFill>
                <a:srgbClr val="FFFFFF">
                  <a:alpha val="47843"/>
                </a:srgb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imes" charset="0"/>
                <a:ea typeface="ＭＳ Ｐゴシック" charset="0"/>
              </a:endParaRPr>
            </a:p>
          </p:txBody>
        </p:sp>
        <p:sp>
          <p:nvSpPr>
            <p:cNvPr id="37" name="Chevron 36"/>
            <p:cNvSpPr/>
            <p:nvPr/>
          </p:nvSpPr>
          <p:spPr bwMode="auto">
            <a:xfrm>
              <a:off x="22529006" y="1742281"/>
              <a:ext cx="1561306" cy="3125567"/>
            </a:xfrm>
            <a:prstGeom prst="chevron">
              <a:avLst/>
            </a:prstGeom>
            <a:noFill/>
            <a:ln w="6350" cap="flat" cmpd="sng" algn="ctr">
              <a:solidFill>
                <a:srgbClr val="FFFFFF">
                  <a:alpha val="47843"/>
                </a:srgb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imes" charset="0"/>
                <a:ea typeface="ＭＳ Ｐゴシック" charset="0"/>
              </a:endParaRPr>
            </a:p>
          </p:txBody>
        </p:sp>
      </p:grpSp>
      <p:pic>
        <p:nvPicPr>
          <p:cNvPr id="10" name="Picture 9"/>
          <p:cNvPicPr>
            <a:picLocks noChangeAspect="1"/>
          </p:cNvPicPr>
          <p:nvPr/>
        </p:nvPicPr>
        <p:blipFill>
          <a:blip r:embed="rId8"/>
          <a:stretch>
            <a:fillRect/>
          </a:stretch>
        </p:blipFill>
        <p:spPr>
          <a:xfrm flipH="1">
            <a:off x="2799" y="1729811"/>
            <a:ext cx="7895807" cy="3212870"/>
          </a:xfrm>
          <a:prstGeom prst="rect">
            <a:avLst/>
          </a:prstGeom>
        </p:spPr>
      </p:pic>
      <p:sp>
        <p:nvSpPr>
          <p:cNvPr id="11" name="TextBox 10"/>
          <p:cNvSpPr txBox="1"/>
          <p:nvPr/>
        </p:nvSpPr>
        <p:spPr>
          <a:xfrm>
            <a:off x="13613606" y="757069"/>
            <a:ext cx="3315918" cy="830997"/>
          </a:xfrm>
          <a:prstGeom prst="rect">
            <a:avLst/>
          </a:prstGeom>
          <a:noFill/>
        </p:spPr>
        <p:txBody>
          <a:bodyPr wrap="square" rtlCol="0">
            <a:spAutoFit/>
          </a:bodyPr>
          <a:lstStyle/>
          <a:p>
            <a:r>
              <a:rPr lang="it-IT" sz="4800" dirty="0" smtClean="0">
                <a:latin typeface="EC Square Sans Pro Light" panose="020B0506000000020004" pitchFamily="34" charset="0"/>
              </a:rPr>
              <a:t>- Est. 1969 -</a:t>
            </a:r>
            <a:endParaRPr lang="en-GB" sz="4800" dirty="0">
              <a:latin typeface="EC Square Sans Pro Light" panose="020B05060000000200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JRC_Poster_Template_A0_portrait_blu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JRC_Poster_Template_A0_portrait_blue</Template>
  <TotalTime>1018</TotalTime>
  <Words>737</Words>
  <Application>Microsoft Office PowerPoint</Application>
  <PresentationFormat>Custom</PresentationFormat>
  <Paragraphs>57</Paragraphs>
  <Slides>1</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vt:i4>
      </vt:variant>
    </vt:vector>
  </HeadingPairs>
  <TitlesOfParts>
    <vt:vector size="14" baseType="lpstr">
      <vt:lpstr>ＭＳ Ｐゴシック</vt:lpstr>
      <vt:lpstr>ＭＳ Ｐゴシック</vt:lpstr>
      <vt:lpstr>Arial</vt:lpstr>
      <vt:lpstr>EC Square Sans Cond Pro Medium</vt:lpstr>
      <vt:lpstr>EC Square Sans Cond Pro Thin</vt:lpstr>
      <vt:lpstr>EC Square Sans Pro</vt:lpstr>
      <vt:lpstr>EC Square Sans Pro Light</vt:lpstr>
      <vt:lpstr>EC Square Sans Pro Medium</vt:lpstr>
      <vt:lpstr>PF Square Sans Pro</vt:lpstr>
      <vt:lpstr>PFSquareSansPro-Medium</vt:lpstr>
      <vt:lpstr>Times</vt:lpstr>
      <vt:lpstr>Wingdings</vt:lpstr>
      <vt:lpstr>JRC_Poster_Template_A0_portrait_blue</vt:lpstr>
      <vt:lpstr>Created in 1969, ESARDA is a network of organisations including national regulatory authorities, nuclear facilities operators, research centres and universities aiming to bring together the international nuclear safeguards community.  Research collaboration, exchange of information and joint execution of R&amp;D programmes are its main goals.    </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Grainne Mulhern</dc:creator>
  <cp:lastModifiedBy>DE LUCA Andrea (JRC-ISPRA-EXT)</cp:lastModifiedBy>
  <cp:revision>48</cp:revision>
  <cp:lastPrinted>2004-03-26T16:45:26Z</cp:lastPrinted>
  <dcterms:created xsi:type="dcterms:W3CDTF">2012-03-21T14:27:04Z</dcterms:created>
  <dcterms:modified xsi:type="dcterms:W3CDTF">2023-02-15T17:01:32Z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Jive_LatestFileFullName">
    <vt:lpwstr/>
  </property>
  <property fmtid="{D5CDD505-2E9C-101B-9397-08002B2CF9AE}" pid="3" name="Jive_LatestUserAccountName">
    <vt:lpwstr>lucaand</vt:lpwstr>
  </property>
  <property fmtid="{D5CDD505-2E9C-101B-9397-08002B2CF9AE}" pid="4" name="Offisync_UpdateToken">
    <vt:lpwstr>5</vt:lpwstr>
  </property>
  <property fmtid="{D5CDD505-2E9C-101B-9397-08002B2CF9AE}" pid="5" name="Offisync_UniqueId">
    <vt:lpwstr>44375</vt:lpwstr>
  </property>
  <property fmtid="{D5CDD505-2E9C-101B-9397-08002B2CF9AE}" pid="6" name="Jive_VersionGuid">
    <vt:lpwstr>11f17842-e37a-49c5-8d62-dbf5eef31542</vt:lpwstr>
  </property>
  <property fmtid="{D5CDD505-2E9C-101B-9397-08002B2CF9AE}" pid="7" name="Jive_PrevVersionNumber">
    <vt:lpwstr/>
  </property>
  <property fmtid="{D5CDD505-2E9C-101B-9397-08002B2CF9AE}" pid="8" name="Jive_ModifiedButNotPublished">
    <vt:lpwstr/>
  </property>
  <property fmtid="{D5CDD505-2E9C-101B-9397-08002B2CF9AE}" pid="9" name="Offisync_ProviderInitializationData">
    <vt:lpwstr>https://connected.cnect.cec.eu.int</vt:lpwstr>
  </property>
  <property fmtid="{D5CDD505-2E9C-101B-9397-08002B2CF9AE}" pid="10" name="Offisync_ServerID">
    <vt:lpwstr>0d3b22a6-6203-4efc-8e8e-b5279256493b</vt:lpwstr>
  </property>
  <property fmtid="{D5CDD505-2E9C-101B-9397-08002B2CF9AE}" pid="11" name="Jive_VersionGuid_v2.5">
    <vt:lpwstr/>
  </property>
</Properties>
</file>