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" id="{C338FD10-6BED-4606-9DB8-DDA0081FD32F}">
          <p14:sldIdLst>
            <p14:sldId id="260"/>
            <p14:sldId id="261"/>
          </p14:sldIdLst>
        </p14:section>
        <p14:section name="Internal slide" id="{7FDFFCBC-D553-4A05-B69D-8A3A4AD9F07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749C"/>
    <a:srgbClr val="5F84B2"/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52" autoAdjust="0"/>
  </p:normalViewPr>
  <p:slideViewPr>
    <p:cSldViewPr>
      <p:cViewPr>
        <p:scale>
          <a:sx n="54" d="100"/>
          <a:sy n="54" d="100"/>
        </p:scale>
        <p:origin x="336" y="2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180BC6A2-E814-4083-BC64-FAD5FCB2E7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6201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D6782E3A-BCDE-4B1B-A3CA-741C668750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9339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2D5-041A-4B59-B9E2-92146169C6ED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503712" y="6536380"/>
            <a:ext cx="5088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 smtClean="0">
                <a:solidFill>
                  <a:schemeClr val="bg1"/>
                </a:solidFill>
              </a:rPr>
              <a:t>esarda.jrc.ec.europa.eu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9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082E-1108-404E-9580-D28992312751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04" y="2581311"/>
            <a:ext cx="819368" cy="91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43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784" y="119675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784" y="2276872"/>
            <a:ext cx="10972800" cy="298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" name="Picture 9" descr="ESARDA_logo_white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93" y="200253"/>
            <a:ext cx="2616291" cy="66893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1344" y="652534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2534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altLang="en-US" sz="1200" kern="1200" dirty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5856" y="652534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BECF9F-86F0-4C93-BB03-1C8DEC07DDB1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902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2457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9376" y="2060848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1384" y="3068963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of presentation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0" y="5157192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/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13339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1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SARDA">
      <a:dk1>
        <a:sysClr val="windowText" lastClr="000000"/>
      </a:dk1>
      <a:lt1>
        <a:sysClr val="window" lastClr="FFFFFF"/>
      </a:lt1>
      <a:dk2>
        <a:srgbClr val="4A749C"/>
      </a:dk2>
      <a:lt2>
        <a:srgbClr val="F5EB67"/>
      </a:lt2>
      <a:accent1>
        <a:srgbClr val="8FB5E4"/>
      </a:accent1>
      <a:accent2>
        <a:srgbClr val="4584D3"/>
      </a:accent2>
      <a:accent3>
        <a:srgbClr val="BFBF00"/>
      </a:accent3>
      <a:accent4>
        <a:srgbClr val="F5EB67"/>
      </a:accent4>
      <a:accent5>
        <a:srgbClr val="D9E6F6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LUCA Andrea (JRC-ISPRA-EXT)</dc:creator>
  <cp:lastModifiedBy>Christopher Havenga</cp:lastModifiedBy>
  <cp:revision>41</cp:revision>
  <dcterms:created xsi:type="dcterms:W3CDTF">2018-05-18T08:51:55Z</dcterms:created>
  <dcterms:modified xsi:type="dcterms:W3CDTF">2020-11-11T13:42:06Z</dcterms:modified>
</cp:coreProperties>
</file>